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F72E5-E0A3-4075-B3B8-3E8DC5E82B50}"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16CF471F-A0AD-4EA9-B09A-0F8608670488}">
      <dgm:prSet/>
      <dgm:spPr/>
      <dgm:t>
        <a:bodyPr/>
        <a:lstStyle/>
        <a:p>
          <a:r>
            <a:rPr lang="en-US" dirty="0"/>
            <a:t>Throughout the years, there has been a war between a lot of well-known media sources and video games.</a:t>
          </a:r>
        </a:p>
      </dgm:t>
    </dgm:pt>
    <dgm:pt modelId="{1D07AEEB-AFCB-420C-AD30-52110121ECCB}" type="parTrans" cxnId="{AB5F5FE1-6892-469C-A713-9352AA327681}">
      <dgm:prSet/>
      <dgm:spPr/>
      <dgm:t>
        <a:bodyPr/>
        <a:lstStyle/>
        <a:p>
          <a:endParaRPr lang="en-US"/>
        </a:p>
      </dgm:t>
    </dgm:pt>
    <dgm:pt modelId="{F5648B99-1889-4AF8-8D1A-E3FFB572325C}" type="sibTrans" cxnId="{AB5F5FE1-6892-469C-A713-9352AA327681}">
      <dgm:prSet/>
      <dgm:spPr/>
      <dgm:t>
        <a:bodyPr/>
        <a:lstStyle/>
        <a:p>
          <a:endParaRPr lang="en-US"/>
        </a:p>
      </dgm:t>
    </dgm:pt>
    <dgm:pt modelId="{070DE0F5-238B-43F4-9B74-0DE2F86B27DE}">
      <dgm:prSet/>
      <dgm:spPr/>
      <dgm:t>
        <a:bodyPr/>
        <a:lstStyle/>
        <a:p>
          <a:r>
            <a:rPr lang="en-US" dirty="0"/>
            <a:t>Usually whenever there is an incident that occurs, video games are often ones to blame due to the type that media tends to put out there.</a:t>
          </a:r>
        </a:p>
      </dgm:t>
    </dgm:pt>
    <dgm:pt modelId="{2BF2EC20-0E7B-4489-8224-0F25B69970FC}" type="parTrans" cxnId="{29398315-A93E-4941-938E-D7BEBF9DB4B9}">
      <dgm:prSet/>
      <dgm:spPr/>
      <dgm:t>
        <a:bodyPr/>
        <a:lstStyle/>
        <a:p>
          <a:endParaRPr lang="en-US"/>
        </a:p>
      </dgm:t>
    </dgm:pt>
    <dgm:pt modelId="{487C1C1A-E9DE-479B-BB8B-B497591AABD1}" type="sibTrans" cxnId="{29398315-A93E-4941-938E-D7BEBF9DB4B9}">
      <dgm:prSet/>
      <dgm:spPr/>
      <dgm:t>
        <a:bodyPr/>
        <a:lstStyle/>
        <a:p>
          <a:endParaRPr lang="en-US"/>
        </a:p>
      </dgm:t>
    </dgm:pt>
    <dgm:pt modelId="{79D079A1-BD07-44B8-B7E6-699BADC3B916}">
      <dgm:prSet/>
      <dgm:spPr/>
      <dgm:t>
        <a:bodyPr/>
        <a:lstStyle/>
        <a:p>
          <a:r>
            <a:rPr lang="en-US" dirty="0"/>
            <a:t>In other words, they’ll use video games as a way to fuel their one-sided argument. </a:t>
          </a:r>
        </a:p>
      </dgm:t>
    </dgm:pt>
    <dgm:pt modelId="{C93CDFE4-005A-4FAC-A946-BEFFC00B19C3}" type="parTrans" cxnId="{5C79696E-0AF3-4F7A-858A-192B2B1A4757}">
      <dgm:prSet/>
      <dgm:spPr/>
      <dgm:t>
        <a:bodyPr/>
        <a:lstStyle/>
        <a:p>
          <a:endParaRPr lang="en-US"/>
        </a:p>
      </dgm:t>
    </dgm:pt>
    <dgm:pt modelId="{EB770BC4-C438-4529-9E15-C8902E1C9B64}" type="sibTrans" cxnId="{5C79696E-0AF3-4F7A-858A-192B2B1A4757}">
      <dgm:prSet/>
      <dgm:spPr/>
      <dgm:t>
        <a:bodyPr/>
        <a:lstStyle/>
        <a:p>
          <a:endParaRPr lang="en-US"/>
        </a:p>
      </dgm:t>
    </dgm:pt>
    <dgm:pt modelId="{D8A9A5FD-C9B2-4EF7-AD3A-DE9B9C3D6D75}" type="pres">
      <dgm:prSet presAssocID="{5F2F72E5-E0A3-4075-B3B8-3E8DC5E82B50}" presName="vert0" presStyleCnt="0">
        <dgm:presLayoutVars>
          <dgm:dir/>
          <dgm:animOne val="branch"/>
          <dgm:animLvl val="lvl"/>
        </dgm:presLayoutVars>
      </dgm:prSet>
      <dgm:spPr/>
    </dgm:pt>
    <dgm:pt modelId="{0D34FFCB-1287-4B61-A2ED-EAC5ABBF4CB3}" type="pres">
      <dgm:prSet presAssocID="{16CF471F-A0AD-4EA9-B09A-0F8608670488}" presName="thickLine" presStyleLbl="alignNode1" presStyleIdx="0" presStyleCnt="3"/>
      <dgm:spPr/>
    </dgm:pt>
    <dgm:pt modelId="{9AEBF529-B005-4EC0-BEA6-8D277B031B14}" type="pres">
      <dgm:prSet presAssocID="{16CF471F-A0AD-4EA9-B09A-0F8608670488}" presName="horz1" presStyleCnt="0"/>
      <dgm:spPr/>
    </dgm:pt>
    <dgm:pt modelId="{F63AE1F8-7B75-4320-8D6B-5DE38854D390}" type="pres">
      <dgm:prSet presAssocID="{16CF471F-A0AD-4EA9-B09A-0F8608670488}" presName="tx1" presStyleLbl="revTx" presStyleIdx="0" presStyleCnt="3"/>
      <dgm:spPr/>
    </dgm:pt>
    <dgm:pt modelId="{E4FB95E6-D39D-40F5-9541-8C0ED7DB0271}" type="pres">
      <dgm:prSet presAssocID="{16CF471F-A0AD-4EA9-B09A-0F8608670488}" presName="vert1" presStyleCnt="0"/>
      <dgm:spPr/>
    </dgm:pt>
    <dgm:pt modelId="{4A6E9A75-6B33-44A4-8105-D649B9E14619}" type="pres">
      <dgm:prSet presAssocID="{070DE0F5-238B-43F4-9B74-0DE2F86B27DE}" presName="thickLine" presStyleLbl="alignNode1" presStyleIdx="1" presStyleCnt="3"/>
      <dgm:spPr/>
    </dgm:pt>
    <dgm:pt modelId="{4E5A83A6-CCDD-4DC9-9934-0E045050B3D6}" type="pres">
      <dgm:prSet presAssocID="{070DE0F5-238B-43F4-9B74-0DE2F86B27DE}" presName="horz1" presStyleCnt="0"/>
      <dgm:spPr/>
    </dgm:pt>
    <dgm:pt modelId="{C5D49F78-87F1-4703-92C0-B49028574809}" type="pres">
      <dgm:prSet presAssocID="{070DE0F5-238B-43F4-9B74-0DE2F86B27DE}" presName="tx1" presStyleLbl="revTx" presStyleIdx="1" presStyleCnt="3"/>
      <dgm:spPr/>
    </dgm:pt>
    <dgm:pt modelId="{C992CA3A-4441-4963-954D-ED33EC0D4F22}" type="pres">
      <dgm:prSet presAssocID="{070DE0F5-238B-43F4-9B74-0DE2F86B27DE}" presName="vert1" presStyleCnt="0"/>
      <dgm:spPr/>
    </dgm:pt>
    <dgm:pt modelId="{E13D4C8A-F92A-4296-AAF0-99C8A1F3298A}" type="pres">
      <dgm:prSet presAssocID="{79D079A1-BD07-44B8-B7E6-699BADC3B916}" presName="thickLine" presStyleLbl="alignNode1" presStyleIdx="2" presStyleCnt="3"/>
      <dgm:spPr/>
    </dgm:pt>
    <dgm:pt modelId="{7B56470A-368C-4DA7-B508-8D4A75300F2B}" type="pres">
      <dgm:prSet presAssocID="{79D079A1-BD07-44B8-B7E6-699BADC3B916}" presName="horz1" presStyleCnt="0"/>
      <dgm:spPr/>
    </dgm:pt>
    <dgm:pt modelId="{FAA4DF3B-F178-44F2-A235-5FC02DE0BB50}" type="pres">
      <dgm:prSet presAssocID="{79D079A1-BD07-44B8-B7E6-699BADC3B916}" presName="tx1" presStyleLbl="revTx" presStyleIdx="2" presStyleCnt="3"/>
      <dgm:spPr/>
    </dgm:pt>
    <dgm:pt modelId="{C83F7990-43F6-48E3-8854-E60E40159259}" type="pres">
      <dgm:prSet presAssocID="{79D079A1-BD07-44B8-B7E6-699BADC3B916}" presName="vert1" presStyleCnt="0"/>
      <dgm:spPr/>
    </dgm:pt>
  </dgm:ptLst>
  <dgm:cxnLst>
    <dgm:cxn modelId="{29398315-A93E-4941-938E-D7BEBF9DB4B9}" srcId="{5F2F72E5-E0A3-4075-B3B8-3E8DC5E82B50}" destId="{070DE0F5-238B-43F4-9B74-0DE2F86B27DE}" srcOrd="1" destOrd="0" parTransId="{2BF2EC20-0E7B-4489-8224-0F25B69970FC}" sibTransId="{487C1C1A-E9DE-479B-BB8B-B497591AABD1}"/>
    <dgm:cxn modelId="{2E0FA833-4311-4B6F-9B0D-CBFBE8D7FE67}" type="presOf" srcId="{79D079A1-BD07-44B8-B7E6-699BADC3B916}" destId="{FAA4DF3B-F178-44F2-A235-5FC02DE0BB50}" srcOrd="0" destOrd="0" presId="urn:microsoft.com/office/officeart/2008/layout/LinedList"/>
    <dgm:cxn modelId="{5C79696E-0AF3-4F7A-858A-192B2B1A4757}" srcId="{5F2F72E5-E0A3-4075-B3B8-3E8DC5E82B50}" destId="{79D079A1-BD07-44B8-B7E6-699BADC3B916}" srcOrd="2" destOrd="0" parTransId="{C93CDFE4-005A-4FAC-A946-BEFFC00B19C3}" sibTransId="{EB770BC4-C438-4529-9E15-C8902E1C9B64}"/>
    <dgm:cxn modelId="{BE902CAF-FB0C-42FE-9609-3629B3F77165}" type="presOf" srcId="{16CF471F-A0AD-4EA9-B09A-0F8608670488}" destId="{F63AE1F8-7B75-4320-8D6B-5DE38854D390}" srcOrd="0" destOrd="0" presId="urn:microsoft.com/office/officeart/2008/layout/LinedList"/>
    <dgm:cxn modelId="{FB716BB0-3268-41BF-8BB4-F9591DA51566}" type="presOf" srcId="{5F2F72E5-E0A3-4075-B3B8-3E8DC5E82B50}" destId="{D8A9A5FD-C9B2-4EF7-AD3A-DE9B9C3D6D75}" srcOrd="0" destOrd="0" presId="urn:microsoft.com/office/officeart/2008/layout/LinedList"/>
    <dgm:cxn modelId="{AB5F5FE1-6892-469C-A713-9352AA327681}" srcId="{5F2F72E5-E0A3-4075-B3B8-3E8DC5E82B50}" destId="{16CF471F-A0AD-4EA9-B09A-0F8608670488}" srcOrd="0" destOrd="0" parTransId="{1D07AEEB-AFCB-420C-AD30-52110121ECCB}" sibTransId="{F5648B99-1889-4AF8-8D1A-E3FFB572325C}"/>
    <dgm:cxn modelId="{22ABEEED-C2F2-4478-B591-21B63CC43D93}" type="presOf" srcId="{070DE0F5-238B-43F4-9B74-0DE2F86B27DE}" destId="{C5D49F78-87F1-4703-92C0-B49028574809}" srcOrd="0" destOrd="0" presId="urn:microsoft.com/office/officeart/2008/layout/LinedList"/>
    <dgm:cxn modelId="{3AE8A554-CF88-451D-925D-CF286D10DC38}" type="presParOf" srcId="{D8A9A5FD-C9B2-4EF7-AD3A-DE9B9C3D6D75}" destId="{0D34FFCB-1287-4B61-A2ED-EAC5ABBF4CB3}" srcOrd="0" destOrd="0" presId="urn:microsoft.com/office/officeart/2008/layout/LinedList"/>
    <dgm:cxn modelId="{F89EAFF3-7EB6-47BE-ABB1-B8558D826015}" type="presParOf" srcId="{D8A9A5FD-C9B2-4EF7-AD3A-DE9B9C3D6D75}" destId="{9AEBF529-B005-4EC0-BEA6-8D277B031B14}" srcOrd="1" destOrd="0" presId="urn:microsoft.com/office/officeart/2008/layout/LinedList"/>
    <dgm:cxn modelId="{1529A9A4-46F2-4D60-AFA8-33726C39E777}" type="presParOf" srcId="{9AEBF529-B005-4EC0-BEA6-8D277B031B14}" destId="{F63AE1F8-7B75-4320-8D6B-5DE38854D390}" srcOrd="0" destOrd="0" presId="urn:microsoft.com/office/officeart/2008/layout/LinedList"/>
    <dgm:cxn modelId="{8475B10D-AB61-45A9-AA57-479FE39A99DA}" type="presParOf" srcId="{9AEBF529-B005-4EC0-BEA6-8D277B031B14}" destId="{E4FB95E6-D39D-40F5-9541-8C0ED7DB0271}" srcOrd="1" destOrd="0" presId="urn:microsoft.com/office/officeart/2008/layout/LinedList"/>
    <dgm:cxn modelId="{5AEB8474-7284-4796-A19F-50B6E956E21E}" type="presParOf" srcId="{D8A9A5FD-C9B2-4EF7-AD3A-DE9B9C3D6D75}" destId="{4A6E9A75-6B33-44A4-8105-D649B9E14619}" srcOrd="2" destOrd="0" presId="urn:microsoft.com/office/officeart/2008/layout/LinedList"/>
    <dgm:cxn modelId="{6A413514-7D0A-48C3-BE4E-84FCE0113355}" type="presParOf" srcId="{D8A9A5FD-C9B2-4EF7-AD3A-DE9B9C3D6D75}" destId="{4E5A83A6-CCDD-4DC9-9934-0E045050B3D6}" srcOrd="3" destOrd="0" presId="urn:microsoft.com/office/officeart/2008/layout/LinedList"/>
    <dgm:cxn modelId="{FC29A4A8-C933-4D68-A13D-1DE1B9EF26F6}" type="presParOf" srcId="{4E5A83A6-CCDD-4DC9-9934-0E045050B3D6}" destId="{C5D49F78-87F1-4703-92C0-B49028574809}" srcOrd="0" destOrd="0" presId="urn:microsoft.com/office/officeart/2008/layout/LinedList"/>
    <dgm:cxn modelId="{2144E224-7CFF-4C52-8A9B-316FA6AB8081}" type="presParOf" srcId="{4E5A83A6-CCDD-4DC9-9934-0E045050B3D6}" destId="{C992CA3A-4441-4963-954D-ED33EC0D4F22}" srcOrd="1" destOrd="0" presId="urn:microsoft.com/office/officeart/2008/layout/LinedList"/>
    <dgm:cxn modelId="{3A337198-89D0-4A50-AE75-1E36E5598F0C}" type="presParOf" srcId="{D8A9A5FD-C9B2-4EF7-AD3A-DE9B9C3D6D75}" destId="{E13D4C8A-F92A-4296-AAF0-99C8A1F3298A}" srcOrd="4" destOrd="0" presId="urn:microsoft.com/office/officeart/2008/layout/LinedList"/>
    <dgm:cxn modelId="{15E7FFCA-22A2-4751-A668-26634F71E3DB}" type="presParOf" srcId="{D8A9A5FD-C9B2-4EF7-AD3A-DE9B9C3D6D75}" destId="{7B56470A-368C-4DA7-B508-8D4A75300F2B}" srcOrd="5" destOrd="0" presId="urn:microsoft.com/office/officeart/2008/layout/LinedList"/>
    <dgm:cxn modelId="{88C372ED-6539-4042-A94B-FEFB849F30F8}" type="presParOf" srcId="{7B56470A-368C-4DA7-B508-8D4A75300F2B}" destId="{FAA4DF3B-F178-44F2-A235-5FC02DE0BB50}" srcOrd="0" destOrd="0" presId="urn:microsoft.com/office/officeart/2008/layout/LinedList"/>
    <dgm:cxn modelId="{A0D8AE1F-93F2-4421-A400-43A6999893D4}" type="presParOf" srcId="{7B56470A-368C-4DA7-B508-8D4A75300F2B}" destId="{C83F7990-43F6-48E3-8854-E60E4015925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D10D85-4907-42B2-A280-3888CAEB1C8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639FB7-A6DF-4F02-B4C6-304E508FF59B}">
      <dgm:prSet/>
      <dgm:spPr/>
      <dgm:t>
        <a:bodyPr/>
        <a:lstStyle/>
        <a:p>
          <a:pPr>
            <a:lnSpc>
              <a:spcPct val="100000"/>
            </a:lnSpc>
          </a:pPr>
          <a:r>
            <a:rPr lang="en-US"/>
            <a:t>In order to complete this project, I went down the list of requirements in the learning objectives. With the tips from my advisor and my own understanding, I made separate documents for each part.</a:t>
          </a:r>
        </a:p>
      </dgm:t>
    </dgm:pt>
    <dgm:pt modelId="{50128773-720F-4CD4-B374-27D6381D5ECC}" type="parTrans" cxnId="{BBA86FE1-F185-4305-8AC5-0581A30BF189}">
      <dgm:prSet/>
      <dgm:spPr/>
      <dgm:t>
        <a:bodyPr/>
        <a:lstStyle/>
        <a:p>
          <a:endParaRPr lang="en-US"/>
        </a:p>
      </dgm:t>
    </dgm:pt>
    <dgm:pt modelId="{0B0D640A-BEA7-4376-AEB9-232CD9EB0C26}" type="sibTrans" cxnId="{BBA86FE1-F185-4305-8AC5-0581A30BF189}">
      <dgm:prSet/>
      <dgm:spPr/>
      <dgm:t>
        <a:bodyPr/>
        <a:lstStyle/>
        <a:p>
          <a:pPr>
            <a:lnSpc>
              <a:spcPct val="100000"/>
            </a:lnSpc>
          </a:pPr>
          <a:endParaRPr lang="en-US"/>
        </a:p>
      </dgm:t>
    </dgm:pt>
    <dgm:pt modelId="{216AD29E-770C-4EE3-AC8F-CBC701350E55}">
      <dgm:prSet/>
      <dgm:spPr/>
      <dgm:t>
        <a:bodyPr/>
        <a:lstStyle/>
        <a:p>
          <a:pPr>
            <a:lnSpc>
              <a:spcPct val="100000"/>
            </a:lnSpc>
          </a:pPr>
          <a:r>
            <a:rPr lang="en-US"/>
            <a:t>Set up a few meetings with Student Success.</a:t>
          </a:r>
        </a:p>
      </dgm:t>
    </dgm:pt>
    <dgm:pt modelId="{B1B18D70-0C0B-40AF-94BB-63934B11E2D5}" type="parTrans" cxnId="{8033B5CF-4D3A-48E2-8EDA-6685F7287D4F}">
      <dgm:prSet/>
      <dgm:spPr/>
      <dgm:t>
        <a:bodyPr/>
        <a:lstStyle/>
        <a:p>
          <a:endParaRPr lang="en-US"/>
        </a:p>
      </dgm:t>
    </dgm:pt>
    <dgm:pt modelId="{79D19697-87C3-43EA-B6F2-0D47DF1CA3EB}" type="sibTrans" cxnId="{8033B5CF-4D3A-48E2-8EDA-6685F7287D4F}">
      <dgm:prSet/>
      <dgm:spPr/>
      <dgm:t>
        <a:bodyPr/>
        <a:lstStyle/>
        <a:p>
          <a:pPr>
            <a:lnSpc>
              <a:spcPct val="100000"/>
            </a:lnSpc>
          </a:pPr>
          <a:endParaRPr lang="en-US"/>
        </a:p>
      </dgm:t>
    </dgm:pt>
    <dgm:pt modelId="{944E8819-0260-412A-98FC-7E5B5376394D}">
      <dgm:prSet/>
      <dgm:spPr/>
      <dgm:t>
        <a:bodyPr/>
        <a:lstStyle/>
        <a:p>
          <a:pPr>
            <a:lnSpc>
              <a:spcPct val="100000"/>
            </a:lnSpc>
          </a:pPr>
          <a:r>
            <a:rPr lang="en-US"/>
            <a:t>I bought sticky notes to help remember my tasks and shortened them down as well with the different colors if needed.</a:t>
          </a:r>
        </a:p>
      </dgm:t>
    </dgm:pt>
    <dgm:pt modelId="{DCD6507D-7680-46FC-97D1-068196FA0ABD}" type="parTrans" cxnId="{D883F00C-DE04-4FE1-84ED-EACE2906B569}">
      <dgm:prSet/>
      <dgm:spPr/>
      <dgm:t>
        <a:bodyPr/>
        <a:lstStyle/>
        <a:p>
          <a:endParaRPr lang="en-US"/>
        </a:p>
      </dgm:t>
    </dgm:pt>
    <dgm:pt modelId="{2FC90E99-B28A-4770-BDB9-1E2A48A51E59}" type="sibTrans" cxnId="{D883F00C-DE04-4FE1-84ED-EACE2906B569}">
      <dgm:prSet/>
      <dgm:spPr/>
      <dgm:t>
        <a:bodyPr/>
        <a:lstStyle/>
        <a:p>
          <a:pPr>
            <a:lnSpc>
              <a:spcPct val="100000"/>
            </a:lnSpc>
          </a:pPr>
          <a:endParaRPr lang="en-US"/>
        </a:p>
      </dgm:t>
    </dgm:pt>
    <dgm:pt modelId="{307E2EC3-5030-4B2B-9A73-BAA581D25745}">
      <dgm:prSet/>
      <dgm:spPr/>
      <dgm:t>
        <a:bodyPr/>
        <a:lstStyle/>
        <a:p>
          <a:pPr>
            <a:lnSpc>
              <a:spcPct val="100000"/>
            </a:lnSpc>
          </a:pPr>
          <a:r>
            <a:rPr lang="en-US"/>
            <a:t>I definitely had a bit of problems especially with my physical state being as it is currently. I had to remind myself as well to take breaks to prevent burn out.</a:t>
          </a:r>
        </a:p>
      </dgm:t>
    </dgm:pt>
    <dgm:pt modelId="{FAF052C9-06E7-4A37-99AA-FD8A28FAD066}" type="parTrans" cxnId="{5C45033D-55E9-48E1-BE9C-010E82321743}">
      <dgm:prSet/>
      <dgm:spPr/>
      <dgm:t>
        <a:bodyPr/>
        <a:lstStyle/>
        <a:p>
          <a:endParaRPr lang="en-US"/>
        </a:p>
      </dgm:t>
    </dgm:pt>
    <dgm:pt modelId="{991EBB0C-E3B9-4E53-84CE-48CF3C4BBD92}" type="sibTrans" cxnId="{5C45033D-55E9-48E1-BE9C-010E82321743}">
      <dgm:prSet/>
      <dgm:spPr/>
      <dgm:t>
        <a:bodyPr/>
        <a:lstStyle/>
        <a:p>
          <a:pPr>
            <a:lnSpc>
              <a:spcPct val="100000"/>
            </a:lnSpc>
          </a:pPr>
          <a:endParaRPr lang="en-US"/>
        </a:p>
      </dgm:t>
    </dgm:pt>
    <dgm:pt modelId="{9683E43B-092B-4E55-8117-BAE832222E77}">
      <dgm:prSet/>
      <dgm:spPr/>
      <dgm:t>
        <a:bodyPr/>
        <a:lstStyle/>
        <a:p>
          <a:pPr>
            <a:lnSpc>
              <a:spcPct val="100000"/>
            </a:lnSpc>
          </a:pPr>
          <a:r>
            <a:rPr lang="en-US"/>
            <a:t>I ended up increasing the amount of time I spent working on the project to increase the chances of completion.</a:t>
          </a:r>
        </a:p>
      </dgm:t>
    </dgm:pt>
    <dgm:pt modelId="{A16FD99B-4E9C-4910-B3B3-4C662182F917}" type="parTrans" cxnId="{BECD36EB-D227-43C7-92DA-B9AAC99D55B6}">
      <dgm:prSet/>
      <dgm:spPr/>
      <dgm:t>
        <a:bodyPr/>
        <a:lstStyle/>
        <a:p>
          <a:endParaRPr lang="en-US"/>
        </a:p>
      </dgm:t>
    </dgm:pt>
    <dgm:pt modelId="{6FFA6721-C383-4E55-99B1-C706BC7FDD5E}" type="sibTrans" cxnId="{BECD36EB-D227-43C7-92DA-B9AAC99D55B6}">
      <dgm:prSet/>
      <dgm:spPr/>
      <dgm:t>
        <a:bodyPr/>
        <a:lstStyle/>
        <a:p>
          <a:endParaRPr lang="en-US"/>
        </a:p>
      </dgm:t>
    </dgm:pt>
    <dgm:pt modelId="{B06D49D5-4C2C-40E3-8F22-2C659B1ADDEB}" type="pres">
      <dgm:prSet presAssocID="{78D10D85-4907-42B2-A280-3888CAEB1C8C}" presName="root" presStyleCnt="0">
        <dgm:presLayoutVars>
          <dgm:dir/>
          <dgm:resizeHandles val="exact"/>
        </dgm:presLayoutVars>
      </dgm:prSet>
      <dgm:spPr/>
    </dgm:pt>
    <dgm:pt modelId="{52B7DA6D-BF16-4E09-8BB1-28D2B27E949A}" type="pres">
      <dgm:prSet presAssocID="{78D10D85-4907-42B2-A280-3888CAEB1C8C}" presName="container" presStyleCnt="0">
        <dgm:presLayoutVars>
          <dgm:dir/>
          <dgm:resizeHandles val="exact"/>
        </dgm:presLayoutVars>
      </dgm:prSet>
      <dgm:spPr/>
    </dgm:pt>
    <dgm:pt modelId="{5AE99611-02D2-4880-80E0-5EA268760E90}" type="pres">
      <dgm:prSet presAssocID="{F8639FB7-A6DF-4F02-B4C6-304E508FF59B}" presName="compNode" presStyleCnt="0"/>
      <dgm:spPr/>
    </dgm:pt>
    <dgm:pt modelId="{8715F3D6-DCE1-4D92-91E8-5063686349EE}" type="pres">
      <dgm:prSet presAssocID="{F8639FB7-A6DF-4F02-B4C6-304E508FF59B}" presName="iconBgRect" presStyleLbl="bgShp" presStyleIdx="0" presStyleCnt="5"/>
      <dgm:spPr/>
    </dgm:pt>
    <dgm:pt modelId="{DFD6B724-591D-4A07-BB51-27C267A14E1A}" type="pres">
      <dgm:prSet presAssocID="{F8639FB7-A6DF-4F02-B4C6-304E508FF5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193EFC79-0926-4AEE-876A-6C4C0FE7782B}" type="pres">
      <dgm:prSet presAssocID="{F8639FB7-A6DF-4F02-B4C6-304E508FF59B}" presName="spaceRect" presStyleCnt="0"/>
      <dgm:spPr/>
    </dgm:pt>
    <dgm:pt modelId="{C7ED14F8-8DD8-4060-8BB4-AEA2B38FC0FB}" type="pres">
      <dgm:prSet presAssocID="{F8639FB7-A6DF-4F02-B4C6-304E508FF59B}" presName="textRect" presStyleLbl="revTx" presStyleIdx="0" presStyleCnt="5">
        <dgm:presLayoutVars>
          <dgm:chMax val="1"/>
          <dgm:chPref val="1"/>
        </dgm:presLayoutVars>
      </dgm:prSet>
      <dgm:spPr/>
    </dgm:pt>
    <dgm:pt modelId="{E5DAC66B-D827-4560-91AC-5A4A8D8FF1DA}" type="pres">
      <dgm:prSet presAssocID="{0B0D640A-BEA7-4376-AEB9-232CD9EB0C26}" presName="sibTrans" presStyleLbl="sibTrans2D1" presStyleIdx="0" presStyleCnt="0"/>
      <dgm:spPr/>
    </dgm:pt>
    <dgm:pt modelId="{08251B3B-CC10-459B-88A1-8E91308E9736}" type="pres">
      <dgm:prSet presAssocID="{216AD29E-770C-4EE3-AC8F-CBC701350E55}" presName="compNode" presStyleCnt="0"/>
      <dgm:spPr/>
    </dgm:pt>
    <dgm:pt modelId="{4C561B1C-21E5-4548-949D-A908CC7BD3DE}" type="pres">
      <dgm:prSet presAssocID="{216AD29E-770C-4EE3-AC8F-CBC701350E55}" presName="iconBgRect" presStyleLbl="bgShp" presStyleIdx="1" presStyleCnt="5"/>
      <dgm:spPr/>
    </dgm:pt>
    <dgm:pt modelId="{20867F08-1137-4D69-A644-CBD7DE097F80}" type="pres">
      <dgm:prSet presAssocID="{216AD29E-770C-4EE3-AC8F-CBC701350E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ECB778E8-CFE7-4AF4-BCDD-A2A64BF0CD57}" type="pres">
      <dgm:prSet presAssocID="{216AD29E-770C-4EE3-AC8F-CBC701350E55}" presName="spaceRect" presStyleCnt="0"/>
      <dgm:spPr/>
    </dgm:pt>
    <dgm:pt modelId="{57AC05A7-D439-4BF0-96F5-1DD1B97EDF93}" type="pres">
      <dgm:prSet presAssocID="{216AD29E-770C-4EE3-AC8F-CBC701350E55}" presName="textRect" presStyleLbl="revTx" presStyleIdx="1" presStyleCnt="5">
        <dgm:presLayoutVars>
          <dgm:chMax val="1"/>
          <dgm:chPref val="1"/>
        </dgm:presLayoutVars>
      </dgm:prSet>
      <dgm:spPr/>
    </dgm:pt>
    <dgm:pt modelId="{3AAF6F51-F368-4D05-8274-38787AC8929E}" type="pres">
      <dgm:prSet presAssocID="{79D19697-87C3-43EA-B6F2-0D47DF1CA3EB}" presName="sibTrans" presStyleLbl="sibTrans2D1" presStyleIdx="0" presStyleCnt="0"/>
      <dgm:spPr/>
    </dgm:pt>
    <dgm:pt modelId="{CA73A2DF-E971-4E36-A3CC-C11343A5C062}" type="pres">
      <dgm:prSet presAssocID="{944E8819-0260-412A-98FC-7E5B5376394D}" presName="compNode" presStyleCnt="0"/>
      <dgm:spPr/>
    </dgm:pt>
    <dgm:pt modelId="{FB09A382-CD52-4AE5-A435-39DF0720CB7E}" type="pres">
      <dgm:prSet presAssocID="{944E8819-0260-412A-98FC-7E5B5376394D}" presName="iconBgRect" presStyleLbl="bgShp" presStyleIdx="2" presStyleCnt="5"/>
      <dgm:spPr/>
    </dgm:pt>
    <dgm:pt modelId="{AD711936-4123-428C-962B-C53AA78FDBCE}" type="pres">
      <dgm:prSet presAssocID="{944E8819-0260-412A-98FC-7E5B5376394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8550D6AC-61D7-4F20-929E-C02F2A4D37D0}" type="pres">
      <dgm:prSet presAssocID="{944E8819-0260-412A-98FC-7E5B5376394D}" presName="spaceRect" presStyleCnt="0"/>
      <dgm:spPr/>
    </dgm:pt>
    <dgm:pt modelId="{C84A5E91-ED90-4034-BE23-5C7F46B92836}" type="pres">
      <dgm:prSet presAssocID="{944E8819-0260-412A-98FC-7E5B5376394D}" presName="textRect" presStyleLbl="revTx" presStyleIdx="2" presStyleCnt="5">
        <dgm:presLayoutVars>
          <dgm:chMax val="1"/>
          <dgm:chPref val="1"/>
        </dgm:presLayoutVars>
      </dgm:prSet>
      <dgm:spPr/>
    </dgm:pt>
    <dgm:pt modelId="{F08D6293-980A-4406-8634-C0F193337906}" type="pres">
      <dgm:prSet presAssocID="{2FC90E99-B28A-4770-BDB9-1E2A48A51E59}" presName="sibTrans" presStyleLbl="sibTrans2D1" presStyleIdx="0" presStyleCnt="0"/>
      <dgm:spPr/>
    </dgm:pt>
    <dgm:pt modelId="{E9BD00DA-F5AF-4713-9EC6-C56BB4C04555}" type="pres">
      <dgm:prSet presAssocID="{307E2EC3-5030-4B2B-9A73-BAA581D25745}" presName="compNode" presStyleCnt="0"/>
      <dgm:spPr/>
    </dgm:pt>
    <dgm:pt modelId="{D6D7FA02-48F6-477D-B514-A79E9FF1D36E}" type="pres">
      <dgm:prSet presAssocID="{307E2EC3-5030-4B2B-9A73-BAA581D25745}" presName="iconBgRect" presStyleLbl="bgShp" presStyleIdx="3" presStyleCnt="5"/>
      <dgm:spPr/>
    </dgm:pt>
    <dgm:pt modelId="{F824DF5C-24D8-4598-8814-2833426272EA}" type="pres">
      <dgm:prSet presAssocID="{307E2EC3-5030-4B2B-9A73-BAA581D257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334AB3A8-94C4-48C6-B750-06B7E7FD327C}" type="pres">
      <dgm:prSet presAssocID="{307E2EC3-5030-4B2B-9A73-BAA581D25745}" presName="spaceRect" presStyleCnt="0"/>
      <dgm:spPr/>
    </dgm:pt>
    <dgm:pt modelId="{A937031B-375D-4B2E-80EC-8F180D6520D7}" type="pres">
      <dgm:prSet presAssocID="{307E2EC3-5030-4B2B-9A73-BAA581D25745}" presName="textRect" presStyleLbl="revTx" presStyleIdx="3" presStyleCnt="5">
        <dgm:presLayoutVars>
          <dgm:chMax val="1"/>
          <dgm:chPref val="1"/>
        </dgm:presLayoutVars>
      </dgm:prSet>
      <dgm:spPr/>
    </dgm:pt>
    <dgm:pt modelId="{E2CA9B17-E500-44DD-995F-CDE7EE356664}" type="pres">
      <dgm:prSet presAssocID="{991EBB0C-E3B9-4E53-84CE-48CF3C4BBD92}" presName="sibTrans" presStyleLbl="sibTrans2D1" presStyleIdx="0" presStyleCnt="0"/>
      <dgm:spPr/>
    </dgm:pt>
    <dgm:pt modelId="{1E6BA158-F9F2-4516-882B-5500A63C71D1}" type="pres">
      <dgm:prSet presAssocID="{9683E43B-092B-4E55-8117-BAE832222E77}" presName="compNode" presStyleCnt="0"/>
      <dgm:spPr/>
    </dgm:pt>
    <dgm:pt modelId="{793FB124-8E8A-4670-B0C1-340D7276C8B7}" type="pres">
      <dgm:prSet presAssocID="{9683E43B-092B-4E55-8117-BAE832222E77}" presName="iconBgRect" presStyleLbl="bgShp" presStyleIdx="4" presStyleCnt="5"/>
      <dgm:spPr/>
    </dgm:pt>
    <dgm:pt modelId="{476BF418-095E-43DE-9D7C-27581B2286A4}" type="pres">
      <dgm:prSet presAssocID="{9683E43B-092B-4E55-8117-BAE832222E7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CF523D57-E95E-4EA4-8700-6F6EC1B9ADE3}" type="pres">
      <dgm:prSet presAssocID="{9683E43B-092B-4E55-8117-BAE832222E77}" presName="spaceRect" presStyleCnt="0"/>
      <dgm:spPr/>
    </dgm:pt>
    <dgm:pt modelId="{85123663-4B0D-4212-AEE9-3067931FC029}" type="pres">
      <dgm:prSet presAssocID="{9683E43B-092B-4E55-8117-BAE832222E77}" presName="textRect" presStyleLbl="revTx" presStyleIdx="4" presStyleCnt="5">
        <dgm:presLayoutVars>
          <dgm:chMax val="1"/>
          <dgm:chPref val="1"/>
        </dgm:presLayoutVars>
      </dgm:prSet>
      <dgm:spPr/>
    </dgm:pt>
  </dgm:ptLst>
  <dgm:cxnLst>
    <dgm:cxn modelId="{D883F00C-DE04-4FE1-84ED-EACE2906B569}" srcId="{78D10D85-4907-42B2-A280-3888CAEB1C8C}" destId="{944E8819-0260-412A-98FC-7E5B5376394D}" srcOrd="2" destOrd="0" parTransId="{DCD6507D-7680-46FC-97D1-068196FA0ABD}" sibTransId="{2FC90E99-B28A-4770-BDB9-1E2A48A51E59}"/>
    <dgm:cxn modelId="{4675F411-BAAC-4FC3-9EC0-C020388184DE}" type="presOf" srcId="{991EBB0C-E3B9-4E53-84CE-48CF3C4BBD92}" destId="{E2CA9B17-E500-44DD-995F-CDE7EE356664}" srcOrd="0" destOrd="0" presId="urn:microsoft.com/office/officeart/2018/2/layout/IconCircleList"/>
    <dgm:cxn modelId="{25A4BA16-106E-4190-82E6-09DA70F48045}" type="presOf" srcId="{F8639FB7-A6DF-4F02-B4C6-304E508FF59B}" destId="{C7ED14F8-8DD8-4060-8BB4-AEA2B38FC0FB}" srcOrd="0" destOrd="0" presId="urn:microsoft.com/office/officeart/2018/2/layout/IconCircleList"/>
    <dgm:cxn modelId="{5C45033D-55E9-48E1-BE9C-010E82321743}" srcId="{78D10D85-4907-42B2-A280-3888CAEB1C8C}" destId="{307E2EC3-5030-4B2B-9A73-BAA581D25745}" srcOrd="3" destOrd="0" parTransId="{FAF052C9-06E7-4A37-99AA-FD8A28FAD066}" sibTransId="{991EBB0C-E3B9-4E53-84CE-48CF3C4BBD92}"/>
    <dgm:cxn modelId="{743D036B-38D9-4D1D-ABF6-167BBE86BF43}" type="presOf" srcId="{0B0D640A-BEA7-4376-AEB9-232CD9EB0C26}" destId="{E5DAC66B-D827-4560-91AC-5A4A8D8FF1DA}" srcOrd="0" destOrd="0" presId="urn:microsoft.com/office/officeart/2018/2/layout/IconCircleList"/>
    <dgm:cxn modelId="{CD888375-16D4-4960-B2C7-6033461F6B48}" type="presOf" srcId="{216AD29E-770C-4EE3-AC8F-CBC701350E55}" destId="{57AC05A7-D439-4BF0-96F5-1DD1B97EDF93}" srcOrd="0" destOrd="0" presId="urn:microsoft.com/office/officeart/2018/2/layout/IconCircleList"/>
    <dgm:cxn modelId="{6520CA76-9CF0-4187-8BA4-B99885B10975}" type="presOf" srcId="{2FC90E99-B28A-4770-BDB9-1E2A48A51E59}" destId="{F08D6293-980A-4406-8634-C0F193337906}" srcOrd="0" destOrd="0" presId="urn:microsoft.com/office/officeart/2018/2/layout/IconCircleList"/>
    <dgm:cxn modelId="{4DEDBA9B-E2AE-412C-9B3F-0679720AD9D0}" type="presOf" srcId="{9683E43B-092B-4E55-8117-BAE832222E77}" destId="{85123663-4B0D-4212-AEE9-3067931FC029}" srcOrd="0" destOrd="0" presId="urn:microsoft.com/office/officeart/2018/2/layout/IconCircleList"/>
    <dgm:cxn modelId="{8033B5CF-4D3A-48E2-8EDA-6685F7287D4F}" srcId="{78D10D85-4907-42B2-A280-3888CAEB1C8C}" destId="{216AD29E-770C-4EE3-AC8F-CBC701350E55}" srcOrd="1" destOrd="0" parTransId="{B1B18D70-0C0B-40AF-94BB-63934B11E2D5}" sibTransId="{79D19697-87C3-43EA-B6F2-0D47DF1CA3EB}"/>
    <dgm:cxn modelId="{8E5455D1-D897-40E6-991E-3115027D76C8}" type="presOf" srcId="{307E2EC3-5030-4B2B-9A73-BAA581D25745}" destId="{A937031B-375D-4B2E-80EC-8F180D6520D7}" srcOrd="0" destOrd="0" presId="urn:microsoft.com/office/officeart/2018/2/layout/IconCircleList"/>
    <dgm:cxn modelId="{7129E7D7-07B3-4EF0-83EF-45629D8FBA8A}" type="presOf" srcId="{78D10D85-4907-42B2-A280-3888CAEB1C8C}" destId="{B06D49D5-4C2C-40E3-8F22-2C659B1ADDEB}" srcOrd="0" destOrd="0" presId="urn:microsoft.com/office/officeart/2018/2/layout/IconCircleList"/>
    <dgm:cxn modelId="{BBA86FE1-F185-4305-8AC5-0581A30BF189}" srcId="{78D10D85-4907-42B2-A280-3888CAEB1C8C}" destId="{F8639FB7-A6DF-4F02-B4C6-304E508FF59B}" srcOrd="0" destOrd="0" parTransId="{50128773-720F-4CD4-B374-27D6381D5ECC}" sibTransId="{0B0D640A-BEA7-4376-AEB9-232CD9EB0C26}"/>
    <dgm:cxn modelId="{57DBE0E7-58A5-4777-9A34-096B05E9B43B}" type="presOf" srcId="{79D19697-87C3-43EA-B6F2-0D47DF1CA3EB}" destId="{3AAF6F51-F368-4D05-8274-38787AC8929E}" srcOrd="0" destOrd="0" presId="urn:microsoft.com/office/officeart/2018/2/layout/IconCircleList"/>
    <dgm:cxn modelId="{BECD36EB-D227-43C7-92DA-B9AAC99D55B6}" srcId="{78D10D85-4907-42B2-A280-3888CAEB1C8C}" destId="{9683E43B-092B-4E55-8117-BAE832222E77}" srcOrd="4" destOrd="0" parTransId="{A16FD99B-4E9C-4910-B3B3-4C662182F917}" sibTransId="{6FFA6721-C383-4E55-99B1-C706BC7FDD5E}"/>
    <dgm:cxn modelId="{21436AFF-81FC-457B-AFD0-C571FBF86E29}" type="presOf" srcId="{944E8819-0260-412A-98FC-7E5B5376394D}" destId="{C84A5E91-ED90-4034-BE23-5C7F46B92836}" srcOrd="0" destOrd="0" presId="urn:microsoft.com/office/officeart/2018/2/layout/IconCircleList"/>
    <dgm:cxn modelId="{B149B4A7-E488-4022-AB9D-43F0CBD56B3A}" type="presParOf" srcId="{B06D49D5-4C2C-40E3-8F22-2C659B1ADDEB}" destId="{52B7DA6D-BF16-4E09-8BB1-28D2B27E949A}" srcOrd="0" destOrd="0" presId="urn:microsoft.com/office/officeart/2018/2/layout/IconCircleList"/>
    <dgm:cxn modelId="{319980F9-3D33-4F29-A2C6-DF3202831E52}" type="presParOf" srcId="{52B7DA6D-BF16-4E09-8BB1-28D2B27E949A}" destId="{5AE99611-02D2-4880-80E0-5EA268760E90}" srcOrd="0" destOrd="0" presId="urn:microsoft.com/office/officeart/2018/2/layout/IconCircleList"/>
    <dgm:cxn modelId="{FC49A09D-36F5-499F-99F9-E98784AEE993}" type="presParOf" srcId="{5AE99611-02D2-4880-80E0-5EA268760E90}" destId="{8715F3D6-DCE1-4D92-91E8-5063686349EE}" srcOrd="0" destOrd="0" presId="urn:microsoft.com/office/officeart/2018/2/layout/IconCircleList"/>
    <dgm:cxn modelId="{8B777C18-D234-4676-9758-3C9092F11549}" type="presParOf" srcId="{5AE99611-02D2-4880-80E0-5EA268760E90}" destId="{DFD6B724-591D-4A07-BB51-27C267A14E1A}" srcOrd="1" destOrd="0" presId="urn:microsoft.com/office/officeart/2018/2/layout/IconCircleList"/>
    <dgm:cxn modelId="{4C43F0EC-0C04-4BD7-A005-7BFBBBF683EE}" type="presParOf" srcId="{5AE99611-02D2-4880-80E0-5EA268760E90}" destId="{193EFC79-0926-4AEE-876A-6C4C0FE7782B}" srcOrd="2" destOrd="0" presId="urn:microsoft.com/office/officeart/2018/2/layout/IconCircleList"/>
    <dgm:cxn modelId="{7908230F-3236-4060-B853-EC0CBFEA95A8}" type="presParOf" srcId="{5AE99611-02D2-4880-80E0-5EA268760E90}" destId="{C7ED14F8-8DD8-4060-8BB4-AEA2B38FC0FB}" srcOrd="3" destOrd="0" presId="urn:microsoft.com/office/officeart/2018/2/layout/IconCircleList"/>
    <dgm:cxn modelId="{7DB5DABB-016A-430C-BD22-26B413A0D460}" type="presParOf" srcId="{52B7DA6D-BF16-4E09-8BB1-28D2B27E949A}" destId="{E5DAC66B-D827-4560-91AC-5A4A8D8FF1DA}" srcOrd="1" destOrd="0" presId="urn:microsoft.com/office/officeart/2018/2/layout/IconCircleList"/>
    <dgm:cxn modelId="{A654C290-0187-4A53-9E87-26E49966DF6A}" type="presParOf" srcId="{52B7DA6D-BF16-4E09-8BB1-28D2B27E949A}" destId="{08251B3B-CC10-459B-88A1-8E91308E9736}" srcOrd="2" destOrd="0" presId="urn:microsoft.com/office/officeart/2018/2/layout/IconCircleList"/>
    <dgm:cxn modelId="{05A7B686-B739-4D7A-A151-343867A62F19}" type="presParOf" srcId="{08251B3B-CC10-459B-88A1-8E91308E9736}" destId="{4C561B1C-21E5-4548-949D-A908CC7BD3DE}" srcOrd="0" destOrd="0" presId="urn:microsoft.com/office/officeart/2018/2/layout/IconCircleList"/>
    <dgm:cxn modelId="{33552309-FF9C-47ED-B27F-0BD9AC007D89}" type="presParOf" srcId="{08251B3B-CC10-459B-88A1-8E91308E9736}" destId="{20867F08-1137-4D69-A644-CBD7DE097F80}" srcOrd="1" destOrd="0" presId="urn:microsoft.com/office/officeart/2018/2/layout/IconCircleList"/>
    <dgm:cxn modelId="{EC077199-A3D8-4D23-ADA0-1F31FF704200}" type="presParOf" srcId="{08251B3B-CC10-459B-88A1-8E91308E9736}" destId="{ECB778E8-CFE7-4AF4-BCDD-A2A64BF0CD57}" srcOrd="2" destOrd="0" presId="urn:microsoft.com/office/officeart/2018/2/layout/IconCircleList"/>
    <dgm:cxn modelId="{33470CA1-005A-49A0-9EFE-E792D803D1F2}" type="presParOf" srcId="{08251B3B-CC10-459B-88A1-8E91308E9736}" destId="{57AC05A7-D439-4BF0-96F5-1DD1B97EDF93}" srcOrd="3" destOrd="0" presId="urn:microsoft.com/office/officeart/2018/2/layout/IconCircleList"/>
    <dgm:cxn modelId="{60BD657D-EC90-4C7A-8F16-FC251EBFA74B}" type="presParOf" srcId="{52B7DA6D-BF16-4E09-8BB1-28D2B27E949A}" destId="{3AAF6F51-F368-4D05-8274-38787AC8929E}" srcOrd="3" destOrd="0" presId="urn:microsoft.com/office/officeart/2018/2/layout/IconCircleList"/>
    <dgm:cxn modelId="{8ED0D901-EB98-4F7D-896B-375AC2B8F18A}" type="presParOf" srcId="{52B7DA6D-BF16-4E09-8BB1-28D2B27E949A}" destId="{CA73A2DF-E971-4E36-A3CC-C11343A5C062}" srcOrd="4" destOrd="0" presId="urn:microsoft.com/office/officeart/2018/2/layout/IconCircleList"/>
    <dgm:cxn modelId="{8C5EFBE7-C193-4E94-A5ED-FA0DD522DBA3}" type="presParOf" srcId="{CA73A2DF-E971-4E36-A3CC-C11343A5C062}" destId="{FB09A382-CD52-4AE5-A435-39DF0720CB7E}" srcOrd="0" destOrd="0" presId="urn:microsoft.com/office/officeart/2018/2/layout/IconCircleList"/>
    <dgm:cxn modelId="{AD8F37AC-73E7-49C2-8CF1-2DECC6324D51}" type="presParOf" srcId="{CA73A2DF-E971-4E36-A3CC-C11343A5C062}" destId="{AD711936-4123-428C-962B-C53AA78FDBCE}" srcOrd="1" destOrd="0" presId="urn:microsoft.com/office/officeart/2018/2/layout/IconCircleList"/>
    <dgm:cxn modelId="{971E4731-CE19-42F4-823F-634243BCD478}" type="presParOf" srcId="{CA73A2DF-E971-4E36-A3CC-C11343A5C062}" destId="{8550D6AC-61D7-4F20-929E-C02F2A4D37D0}" srcOrd="2" destOrd="0" presId="urn:microsoft.com/office/officeart/2018/2/layout/IconCircleList"/>
    <dgm:cxn modelId="{B03F870D-FD69-4889-9EDC-4236D46298CA}" type="presParOf" srcId="{CA73A2DF-E971-4E36-A3CC-C11343A5C062}" destId="{C84A5E91-ED90-4034-BE23-5C7F46B92836}" srcOrd="3" destOrd="0" presId="urn:microsoft.com/office/officeart/2018/2/layout/IconCircleList"/>
    <dgm:cxn modelId="{C85A347B-BE1B-4570-B5C9-EAAF221BFCC7}" type="presParOf" srcId="{52B7DA6D-BF16-4E09-8BB1-28D2B27E949A}" destId="{F08D6293-980A-4406-8634-C0F193337906}" srcOrd="5" destOrd="0" presId="urn:microsoft.com/office/officeart/2018/2/layout/IconCircleList"/>
    <dgm:cxn modelId="{38FE7B97-08D5-4978-9404-FB0891E8FAEE}" type="presParOf" srcId="{52B7DA6D-BF16-4E09-8BB1-28D2B27E949A}" destId="{E9BD00DA-F5AF-4713-9EC6-C56BB4C04555}" srcOrd="6" destOrd="0" presId="urn:microsoft.com/office/officeart/2018/2/layout/IconCircleList"/>
    <dgm:cxn modelId="{09C57AAB-5043-41FF-AD70-A10F76DA2C87}" type="presParOf" srcId="{E9BD00DA-F5AF-4713-9EC6-C56BB4C04555}" destId="{D6D7FA02-48F6-477D-B514-A79E9FF1D36E}" srcOrd="0" destOrd="0" presId="urn:microsoft.com/office/officeart/2018/2/layout/IconCircleList"/>
    <dgm:cxn modelId="{9146B97F-5A10-42E2-8C40-5049A6DBF66F}" type="presParOf" srcId="{E9BD00DA-F5AF-4713-9EC6-C56BB4C04555}" destId="{F824DF5C-24D8-4598-8814-2833426272EA}" srcOrd="1" destOrd="0" presId="urn:microsoft.com/office/officeart/2018/2/layout/IconCircleList"/>
    <dgm:cxn modelId="{5EFDF480-BA14-4B4C-9AA6-1772DDF0CA22}" type="presParOf" srcId="{E9BD00DA-F5AF-4713-9EC6-C56BB4C04555}" destId="{334AB3A8-94C4-48C6-B750-06B7E7FD327C}" srcOrd="2" destOrd="0" presId="urn:microsoft.com/office/officeart/2018/2/layout/IconCircleList"/>
    <dgm:cxn modelId="{D32D844F-5A7A-47DC-B678-D12D030D83AE}" type="presParOf" srcId="{E9BD00DA-F5AF-4713-9EC6-C56BB4C04555}" destId="{A937031B-375D-4B2E-80EC-8F180D6520D7}" srcOrd="3" destOrd="0" presId="urn:microsoft.com/office/officeart/2018/2/layout/IconCircleList"/>
    <dgm:cxn modelId="{71ED34BD-E7DF-4A0C-8506-61FE23828173}" type="presParOf" srcId="{52B7DA6D-BF16-4E09-8BB1-28D2B27E949A}" destId="{E2CA9B17-E500-44DD-995F-CDE7EE356664}" srcOrd="7" destOrd="0" presId="urn:microsoft.com/office/officeart/2018/2/layout/IconCircleList"/>
    <dgm:cxn modelId="{FDC9209B-C608-47CD-BD5F-BBB991FC1D37}" type="presParOf" srcId="{52B7DA6D-BF16-4E09-8BB1-28D2B27E949A}" destId="{1E6BA158-F9F2-4516-882B-5500A63C71D1}" srcOrd="8" destOrd="0" presId="urn:microsoft.com/office/officeart/2018/2/layout/IconCircleList"/>
    <dgm:cxn modelId="{C7097089-2B6D-471A-BD13-6B3D31ACBADA}" type="presParOf" srcId="{1E6BA158-F9F2-4516-882B-5500A63C71D1}" destId="{793FB124-8E8A-4670-B0C1-340D7276C8B7}" srcOrd="0" destOrd="0" presId="urn:microsoft.com/office/officeart/2018/2/layout/IconCircleList"/>
    <dgm:cxn modelId="{C0498BE7-62E4-4712-A335-03315FF9E7CB}" type="presParOf" srcId="{1E6BA158-F9F2-4516-882B-5500A63C71D1}" destId="{476BF418-095E-43DE-9D7C-27581B2286A4}" srcOrd="1" destOrd="0" presId="urn:microsoft.com/office/officeart/2018/2/layout/IconCircleList"/>
    <dgm:cxn modelId="{CF1156B1-CF71-46C7-912B-8BAB37D8D363}" type="presParOf" srcId="{1E6BA158-F9F2-4516-882B-5500A63C71D1}" destId="{CF523D57-E95E-4EA4-8700-6F6EC1B9ADE3}" srcOrd="2" destOrd="0" presId="urn:microsoft.com/office/officeart/2018/2/layout/IconCircleList"/>
    <dgm:cxn modelId="{FE7983DE-28EE-4F01-AF25-33AD698DF02A}" type="presParOf" srcId="{1E6BA158-F9F2-4516-882B-5500A63C71D1}" destId="{85123663-4B0D-4212-AEE9-3067931FC02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EA9D61-83B8-4C11-AB45-C655517F4B21}"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F3D174A5-A261-4BAD-B3A6-0BA91286268E}">
      <dgm:prSet/>
      <dgm:spPr/>
      <dgm:t>
        <a:bodyPr/>
        <a:lstStyle/>
        <a:p>
          <a:pPr>
            <a:defRPr cap="all"/>
          </a:pPr>
          <a:r>
            <a:rPr lang="en-US"/>
            <a:t>My physical state as mentioned before.</a:t>
          </a:r>
        </a:p>
      </dgm:t>
    </dgm:pt>
    <dgm:pt modelId="{50048507-A098-4035-89B9-FF81BE43CC25}" type="parTrans" cxnId="{310E6C35-9EC8-49BB-9195-2FA85E6D2654}">
      <dgm:prSet/>
      <dgm:spPr/>
      <dgm:t>
        <a:bodyPr/>
        <a:lstStyle/>
        <a:p>
          <a:endParaRPr lang="en-US"/>
        </a:p>
      </dgm:t>
    </dgm:pt>
    <dgm:pt modelId="{2AF4F70A-BD59-4462-8470-716F5F526F05}" type="sibTrans" cxnId="{310E6C35-9EC8-49BB-9195-2FA85E6D2654}">
      <dgm:prSet/>
      <dgm:spPr/>
      <dgm:t>
        <a:bodyPr/>
        <a:lstStyle/>
        <a:p>
          <a:endParaRPr lang="en-US"/>
        </a:p>
      </dgm:t>
    </dgm:pt>
    <dgm:pt modelId="{013E1534-6411-4128-842A-0619375ACCDE}">
      <dgm:prSet/>
      <dgm:spPr/>
      <dgm:t>
        <a:bodyPr/>
        <a:lstStyle/>
        <a:p>
          <a:pPr>
            <a:defRPr cap="all"/>
          </a:pPr>
          <a:r>
            <a:rPr lang="en-US"/>
            <a:t>My mental state.</a:t>
          </a:r>
        </a:p>
      </dgm:t>
    </dgm:pt>
    <dgm:pt modelId="{FA1714AD-D8C7-4A1D-B31A-DAB819D8DD6E}" type="parTrans" cxnId="{82341915-D25D-42F2-901C-53FDE26AA329}">
      <dgm:prSet/>
      <dgm:spPr/>
      <dgm:t>
        <a:bodyPr/>
        <a:lstStyle/>
        <a:p>
          <a:endParaRPr lang="en-US"/>
        </a:p>
      </dgm:t>
    </dgm:pt>
    <dgm:pt modelId="{A2DB6444-2E5F-4AC2-ACDD-936D6223F4CB}" type="sibTrans" cxnId="{82341915-D25D-42F2-901C-53FDE26AA329}">
      <dgm:prSet/>
      <dgm:spPr/>
      <dgm:t>
        <a:bodyPr/>
        <a:lstStyle/>
        <a:p>
          <a:endParaRPr lang="en-US"/>
        </a:p>
      </dgm:t>
    </dgm:pt>
    <dgm:pt modelId="{C1DF1117-FBB0-468E-9498-FF0A3255E431}">
      <dgm:prSet/>
      <dgm:spPr/>
      <dgm:t>
        <a:bodyPr/>
        <a:lstStyle/>
        <a:p>
          <a:pPr>
            <a:defRPr cap="all"/>
          </a:pPr>
          <a:r>
            <a:rPr lang="en-US"/>
            <a:t>Time Management Issues</a:t>
          </a:r>
        </a:p>
      </dgm:t>
    </dgm:pt>
    <dgm:pt modelId="{B889C0A6-0B5E-4DAC-91E0-2ACD9636C34C}" type="parTrans" cxnId="{66753F3D-6F34-4E5D-A26E-009F9568F3AF}">
      <dgm:prSet/>
      <dgm:spPr/>
      <dgm:t>
        <a:bodyPr/>
        <a:lstStyle/>
        <a:p>
          <a:endParaRPr lang="en-US"/>
        </a:p>
      </dgm:t>
    </dgm:pt>
    <dgm:pt modelId="{44DDDD1E-84D2-4CFE-B884-03F57E9F987A}" type="sibTrans" cxnId="{66753F3D-6F34-4E5D-A26E-009F9568F3AF}">
      <dgm:prSet/>
      <dgm:spPr/>
      <dgm:t>
        <a:bodyPr/>
        <a:lstStyle/>
        <a:p>
          <a:endParaRPr lang="en-US"/>
        </a:p>
      </dgm:t>
    </dgm:pt>
    <dgm:pt modelId="{7B8B71B2-7BEB-4B6C-9E73-69D574FCA2B5}">
      <dgm:prSet/>
      <dgm:spPr/>
      <dgm:t>
        <a:bodyPr/>
        <a:lstStyle/>
        <a:p>
          <a:pPr>
            <a:defRPr cap="all"/>
          </a:pPr>
          <a:r>
            <a:rPr lang="en-US"/>
            <a:t>Reaching Out issues</a:t>
          </a:r>
        </a:p>
      </dgm:t>
    </dgm:pt>
    <dgm:pt modelId="{3837AF4A-E5C2-46D5-905B-11E52EF098A0}" type="parTrans" cxnId="{BF558C46-58A9-4811-A606-8ED5EA241467}">
      <dgm:prSet/>
      <dgm:spPr/>
      <dgm:t>
        <a:bodyPr/>
        <a:lstStyle/>
        <a:p>
          <a:endParaRPr lang="en-US"/>
        </a:p>
      </dgm:t>
    </dgm:pt>
    <dgm:pt modelId="{B3015F54-BE4D-4097-8C85-E1EFB8A1F594}" type="sibTrans" cxnId="{BF558C46-58A9-4811-A606-8ED5EA241467}">
      <dgm:prSet/>
      <dgm:spPr/>
      <dgm:t>
        <a:bodyPr/>
        <a:lstStyle/>
        <a:p>
          <a:endParaRPr lang="en-US"/>
        </a:p>
      </dgm:t>
    </dgm:pt>
    <dgm:pt modelId="{65DB78F3-C870-4FFB-9276-BAEAE821D9E1}">
      <dgm:prSet/>
      <dgm:spPr/>
      <dgm:t>
        <a:bodyPr/>
        <a:lstStyle/>
        <a:p>
          <a:pPr>
            <a:defRPr cap="all"/>
          </a:pPr>
          <a:r>
            <a:rPr lang="en-US"/>
            <a:t>This wasn’t the outcome I was expecting at all.</a:t>
          </a:r>
        </a:p>
      </dgm:t>
    </dgm:pt>
    <dgm:pt modelId="{0D29BF91-CC4B-43F0-8828-3C42C7ED6D5D}" type="parTrans" cxnId="{A2518C76-472C-43E2-822C-36F98EC3161B}">
      <dgm:prSet/>
      <dgm:spPr/>
      <dgm:t>
        <a:bodyPr/>
        <a:lstStyle/>
        <a:p>
          <a:endParaRPr lang="en-US"/>
        </a:p>
      </dgm:t>
    </dgm:pt>
    <dgm:pt modelId="{7A7AFA96-3A48-438E-82AB-B2A3F8EF7B41}" type="sibTrans" cxnId="{A2518C76-472C-43E2-822C-36F98EC3161B}">
      <dgm:prSet/>
      <dgm:spPr/>
      <dgm:t>
        <a:bodyPr/>
        <a:lstStyle/>
        <a:p>
          <a:endParaRPr lang="en-US"/>
        </a:p>
      </dgm:t>
    </dgm:pt>
    <dgm:pt modelId="{A1C571DE-6998-4454-AA52-ECF6AA052DCD}">
      <dgm:prSet/>
      <dgm:spPr/>
      <dgm:t>
        <a:bodyPr/>
        <a:lstStyle/>
        <a:p>
          <a:pPr>
            <a:defRPr cap="all"/>
          </a:pPr>
          <a:r>
            <a:rPr lang="en-US"/>
            <a:t>I do wish that I started earlier</a:t>
          </a:r>
        </a:p>
      </dgm:t>
    </dgm:pt>
    <dgm:pt modelId="{805A8ACC-919C-41D3-8C33-38456A22BF7A}" type="parTrans" cxnId="{C1C0B593-4021-428F-BF29-BEFC116A8A52}">
      <dgm:prSet/>
      <dgm:spPr/>
      <dgm:t>
        <a:bodyPr/>
        <a:lstStyle/>
        <a:p>
          <a:endParaRPr lang="en-US"/>
        </a:p>
      </dgm:t>
    </dgm:pt>
    <dgm:pt modelId="{4D0EF992-6612-4E30-A77C-8B33F38DCE6F}" type="sibTrans" cxnId="{C1C0B593-4021-428F-BF29-BEFC116A8A52}">
      <dgm:prSet/>
      <dgm:spPr/>
      <dgm:t>
        <a:bodyPr/>
        <a:lstStyle/>
        <a:p>
          <a:endParaRPr lang="en-US"/>
        </a:p>
      </dgm:t>
    </dgm:pt>
    <dgm:pt modelId="{C286E061-E142-4BE8-8F0A-4270CDCD634F}">
      <dgm:prSet/>
      <dgm:spPr/>
      <dgm:t>
        <a:bodyPr/>
        <a:lstStyle/>
        <a:p>
          <a:pPr>
            <a:defRPr cap="all"/>
          </a:pPr>
          <a:r>
            <a:rPr lang="en-US"/>
            <a:t>I also wish I knew a bit more about the programs I found to use for Game Design to use in my outcomes.</a:t>
          </a:r>
        </a:p>
      </dgm:t>
    </dgm:pt>
    <dgm:pt modelId="{DD0F4F38-FBCD-4A40-8F08-453F88EBC000}" type="parTrans" cxnId="{B6370F51-3758-4117-910E-0276070C6401}">
      <dgm:prSet/>
      <dgm:spPr/>
      <dgm:t>
        <a:bodyPr/>
        <a:lstStyle/>
        <a:p>
          <a:endParaRPr lang="en-US"/>
        </a:p>
      </dgm:t>
    </dgm:pt>
    <dgm:pt modelId="{5D182060-E750-4CAC-A366-0DEB6E69DA46}" type="sibTrans" cxnId="{B6370F51-3758-4117-910E-0276070C6401}">
      <dgm:prSet/>
      <dgm:spPr/>
      <dgm:t>
        <a:bodyPr/>
        <a:lstStyle/>
        <a:p>
          <a:endParaRPr lang="en-US"/>
        </a:p>
      </dgm:t>
    </dgm:pt>
    <dgm:pt modelId="{70969EBF-A204-4F6E-878E-E8EFE05D8085}">
      <dgm:prSet/>
      <dgm:spPr/>
      <dgm:t>
        <a:bodyPr/>
        <a:lstStyle/>
        <a:p>
          <a:pPr>
            <a:defRPr cap="all"/>
          </a:pPr>
          <a:r>
            <a:rPr lang="en-US"/>
            <a:t>I also wish I could have applied the techniques learned from the meetings earlier.</a:t>
          </a:r>
        </a:p>
      </dgm:t>
    </dgm:pt>
    <dgm:pt modelId="{A537AAB3-436E-4441-80A9-817220733FA4}" type="parTrans" cxnId="{F6905DD3-7EE0-4896-A11D-83C698A55DC6}">
      <dgm:prSet/>
      <dgm:spPr/>
      <dgm:t>
        <a:bodyPr/>
        <a:lstStyle/>
        <a:p>
          <a:endParaRPr lang="en-US"/>
        </a:p>
      </dgm:t>
    </dgm:pt>
    <dgm:pt modelId="{9924CF72-5BFB-44A6-8B01-6F4A643DF7D0}" type="sibTrans" cxnId="{F6905DD3-7EE0-4896-A11D-83C698A55DC6}">
      <dgm:prSet/>
      <dgm:spPr/>
      <dgm:t>
        <a:bodyPr/>
        <a:lstStyle/>
        <a:p>
          <a:endParaRPr lang="en-US"/>
        </a:p>
      </dgm:t>
    </dgm:pt>
    <dgm:pt modelId="{B7707E42-B288-451D-97AE-11BC1DB9EA96}" type="pres">
      <dgm:prSet presAssocID="{E1EA9D61-83B8-4C11-AB45-C655517F4B21}" presName="root" presStyleCnt="0">
        <dgm:presLayoutVars>
          <dgm:dir/>
          <dgm:resizeHandles val="exact"/>
        </dgm:presLayoutVars>
      </dgm:prSet>
      <dgm:spPr/>
    </dgm:pt>
    <dgm:pt modelId="{8DFFDB1E-F320-4499-9C0B-9CC5F135F91B}" type="pres">
      <dgm:prSet presAssocID="{F3D174A5-A261-4BAD-B3A6-0BA91286268E}" presName="compNode" presStyleCnt="0"/>
      <dgm:spPr/>
    </dgm:pt>
    <dgm:pt modelId="{CE35224F-37CB-4042-ABFF-63B4DFB420E9}" type="pres">
      <dgm:prSet presAssocID="{F3D174A5-A261-4BAD-B3A6-0BA91286268E}" presName="iconBgRect" presStyleLbl="bgShp" presStyleIdx="0" presStyleCnt="8"/>
      <dgm:spPr/>
    </dgm:pt>
    <dgm:pt modelId="{5C4148B4-79A5-4785-A002-B963698156DD}" type="pres">
      <dgm:prSet presAssocID="{F3D174A5-A261-4BAD-B3A6-0BA9128626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43E1D87C-60B9-4B54-9E4A-38E37DD8ADE5}" type="pres">
      <dgm:prSet presAssocID="{F3D174A5-A261-4BAD-B3A6-0BA91286268E}" presName="spaceRect" presStyleCnt="0"/>
      <dgm:spPr/>
    </dgm:pt>
    <dgm:pt modelId="{46C90DF0-B87F-4D22-9A62-0A19E586B45E}" type="pres">
      <dgm:prSet presAssocID="{F3D174A5-A261-4BAD-B3A6-0BA91286268E}" presName="textRect" presStyleLbl="revTx" presStyleIdx="0" presStyleCnt="8">
        <dgm:presLayoutVars>
          <dgm:chMax val="1"/>
          <dgm:chPref val="1"/>
        </dgm:presLayoutVars>
      </dgm:prSet>
      <dgm:spPr/>
    </dgm:pt>
    <dgm:pt modelId="{52995CFC-DDF4-4EF1-8C6B-F56668B27984}" type="pres">
      <dgm:prSet presAssocID="{2AF4F70A-BD59-4462-8470-716F5F526F05}" presName="sibTrans" presStyleCnt="0"/>
      <dgm:spPr/>
    </dgm:pt>
    <dgm:pt modelId="{253A6A74-F743-49A1-89E3-3407925F7733}" type="pres">
      <dgm:prSet presAssocID="{013E1534-6411-4128-842A-0619375ACCDE}" presName="compNode" presStyleCnt="0"/>
      <dgm:spPr/>
    </dgm:pt>
    <dgm:pt modelId="{702903E3-6B7F-4335-8ABD-CF50BD5745C2}" type="pres">
      <dgm:prSet presAssocID="{013E1534-6411-4128-842A-0619375ACCDE}" presName="iconBgRect" presStyleLbl="bgShp" presStyleIdx="1" presStyleCnt="8"/>
      <dgm:spPr/>
    </dgm:pt>
    <dgm:pt modelId="{2E0D9F55-E985-408B-B1BE-489A91453CB2}" type="pres">
      <dgm:prSet presAssocID="{013E1534-6411-4128-842A-0619375ACCD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1A9E53D9-E237-4711-82E0-2DC06DF36943}" type="pres">
      <dgm:prSet presAssocID="{013E1534-6411-4128-842A-0619375ACCDE}" presName="spaceRect" presStyleCnt="0"/>
      <dgm:spPr/>
    </dgm:pt>
    <dgm:pt modelId="{4F0CC5AE-1DDD-4396-B4C8-8A421696A18E}" type="pres">
      <dgm:prSet presAssocID="{013E1534-6411-4128-842A-0619375ACCDE}" presName="textRect" presStyleLbl="revTx" presStyleIdx="1" presStyleCnt="8">
        <dgm:presLayoutVars>
          <dgm:chMax val="1"/>
          <dgm:chPref val="1"/>
        </dgm:presLayoutVars>
      </dgm:prSet>
      <dgm:spPr/>
    </dgm:pt>
    <dgm:pt modelId="{C985CCC8-35C8-4445-B256-C9C8E7255645}" type="pres">
      <dgm:prSet presAssocID="{A2DB6444-2E5F-4AC2-ACDD-936D6223F4CB}" presName="sibTrans" presStyleCnt="0"/>
      <dgm:spPr/>
    </dgm:pt>
    <dgm:pt modelId="{3C74A227-579D-440D-B0FE-956536542FFE}" type="pres">
      <dgm:prSet presAssocID="{C1DF1117-FBB0-468E-9498-FF0A3255E431}" presName="compNode" presStyleCnt="0"/>
      <dgm:spPr/>
    </dgm:pt>
    <dgm:pt modelId="{45C01D61-FDF3-48D5-9A8E-806B69F21DD7}" type="pres">
      <dgm:prSet presAssocID="{C1DF1117-FBB0-468E-9498-FF0A3255E431}" presName="iconBgRect" presStyleLbl="bgShp" presStyleIdx="2" presStyleCnt="8"/>
      <dgm:spPr/>
    </dgm:pt>
    <dgm:pt modelId="{8375B503-528F-4ABD-9964-2F66A3DD85CD}" type="pres">
      <dgm:prSet presAssocID="{C1DF1117-FBB0-468E-9498-FF0A3255E43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106C901D-69A4-4102-A676-99EE32162660}" type="pres">
      <dgm:prSet presAssocID="{C1DF1117-FBB0-468E-9498-FF0A3255E431}" presName="spaceRect" presStyleCnt="0"/>
      <dgm:spPr/>
    </dgm:pt>
    <dgm:pt modelId="{758D1AAD-0BDE-4CAA-9B3C-227F29A4AAE7}" type="pres">
      <dgm:prSet presAssocID="{C1DF1117-FBB0-468E-9498-FF0A3255E431}" presName="textRect" presStyleLbl="revTx" presStyleIdx="2" presStyleCnt="8">
        <dgm:presLayoutVars>
          <dgm:chMax val="1"/>
          <dgm:chPref val="1"/>
        </dgm:presLayoutVars>
      </dgm:prSet>
      <dgm:spPr/>
    </dgm:pt>
    <dgm:pt modelId="{AEEC5A92-8879-4BF9-986F-E50156B04672}" type="pres">
      <dgm:prSet presAssocID="{44DDDD1E-84D2-4CFE-B884-03F57E9F987A}" presName="sibTrans" presStyleCnt="0"/>
      <dgm:spPr/>
    </dgm:pt>
    <dgm:pt modelId="{EE6BEA75-E850-467F-BD08-1CAC0A8E41F3}" type="pres">
      <dgm:prSet presAssocID="{7B8B71B2-7BEB-4B6C-9E73-69D574FCA2B5}" presName="compNode" presStyleCnt="0"/>
      <dgm:spPr/>
    </dgm:pt>
    <dgm:pt modelId="{85C2F50B-488C-4EC9-9671-17CA45891D8F}" type="pres">
      <dgm:prSet presAssocID="{7B8B71B2-7BEB-4B6C-9E73-69D574FCA2B5}" presName="iconBgRect" presStyleLbl="bgShp" presStyleIdx="3" presStyleCnt="8"/>
      <dgm:spPr/>
    </dgm:pt>
    <dgm:pt modelId="{8A9B2F5D-15D1-4611-9B58-8B03A13CDDE9}" type="pres">
      <dgm:prSet presAssocID="{7B8B71B2-7BEB-4B6C-9E73-69D574FCA2B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E68C6D14-C496-4268-95F6-35E68804FC98}" type="pres">
      <dgm:prSet presAssocID="{7B8B71B2-7BEB-4B6C-9E73-69D574FCA2B5}" presName="spaceRect" presStyleCnt="0"/>
      <dgm:spPr/>
    </dgm:pt>
    <dgm:pt modelId="{F0E37542-1AA9-4922-9DEB-BF6267837462}" type="pres">
      <dgm:prSet presAssocID="{7B8B71B2-7BEB-4B6C-9E73-69D574FCA2B5}" presName="textRect" presStyleLbl="revTx" presStyleIdx="3" presStyleCnt="8">
        <dgm:presLayoutVars>
          <dgm:chMax val="1"/>
          <dgm:chPref val="1"/>
        </dgm:presLayoutVars>
      </dgm:prSet>
      <dgm:spPr/>
    </dgm:pt>
    <dgm:pt modelId="{0819F418-9A42-4D81-B0C4-62CDC1CF6D8A}" type="pres">
      <dgm:prSet presAssocID="{B3015F54-BE4D-4097-8C85-E1EFB8A1F594}" presName="sibTrans" presStyleCnt="0"/>
      <dgm:spPr/>
    </dgm:pt>
    <dgm:pt modelId="{CB9CB35F-36BE-4D1E-83F4-436A49367299}" type="pres">
      <dgm:prSet presAssocID="{65DB78F3-C870-4FFB-9276-BAEAE821D9E1}" presName="compNode" presStyleCnt="0"/>
      <dgm:spPr/>
    </dgm:pt>
    <dgm:pt modelId="{4A0DCC36-A87C-4370-8C2A-68C3984D6494}" type="pres">
      <dgm:prSet presAssocID="{65DB78F3-C870-4FFB-9276-BAEAE821D9E1}" presName="iconBgRect" presStyleLbl="bgShp" presStyleIdx="4" presStyleCnt="8"/>
      <dgm:spPr/>
    </dgm:pt>
    <dgm:pt modelId="{3888B3A4-4B06-4EAB-9766-525C7E1CE3F3}" type="pres">
      <dgm:prSet presAssocID="{65DB78F3-C870-4FFB-9276-BAEAE821D9E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nfinity"/>
        </a:ext>
      </dgm:extLst>
    </dgm:pt>
    <dgm:pt modelId="{0E1D8CC7-EDFB-4549-B326-F62323C73F14}" type="pres">
      <dgm:prSet presAssocID="{65DB78F3-C870-4FFB-9276-BAEAE821D9E1}" presName="spaceRect" presStyleCnt="0"/>
      <dgm:spPr/>
    </dgm:pt>
    <dgm:pt modelId="{AAA74B6E-A644-4E48-9194-C2CDA951DFB6}" type="pres">
      <dgm:prSet presAssocID="{65DB78F3-C870-4FFB-9276-BAEAE821D9E1}" presName="textRect" presStyleLbl="revTx" presStyleIdx="4" presStyleCnt="8">
        <dgm:presLayoutVars>
          <dgm:chMax val="1"/>
          <dgm:chPref val="1"/>
        </dgm:presLayoutVars>
      </dgm:prSet>
      <dgm:spPr/>
    </dgm:pt>
    <dgm:pt modelId="{671F4274-742A-406F-A518-425F7949A46B}" type="pres">
      <dgm:prSet presAssocID="{7A7AFA96-3A48-438E-82AB-B2A3F8EF7B41}" presName="sibTrans" presStyleCnt="0"/>
      <dgm:spPr/>
    </dgm:pt>
    <dgm:pt modelId="{99FBF202-E5DB-437D-8AC1-EBBF3767DD9E}" type="pres">
      <dgm:prSet presAssocID="{A1C571DE-6998-4454-AA52-ECF6AA052DCD}" presName="compNode" presStyleCnt="0"/>
      <dgm:spPr/>
    </dgm:pt>
    <dgm:pt modelId="{C494917C-45A3-4003-8915-CD6EFBD062A4}" type="pres">
      <dgm:prSet presAssocID="{A1C571DE-6998-4454-AA52-ECF6AA052DCD}" presName="iconBgRect" presStyleLbl="bgShp" presStyleIdx="5" presStyleCnt="8"/>
      <dgm:spPr/>
    </dgm:pt>
    <dgm:pt modelId="{3552720A-3B7F-45F7-AEBF-1D9BBA587698}" type="pres">
      <dgm:prSet presAssocID="{A1C571DE-6998-4454-AA52-ECF6AA052DCD}"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1DD4E057-D3DB-4A9D-9484-15CA6836E6BA}" type="pres">
      <dgm:prSet presAssocID="{A1C571DE-6998-4454-AA52-ECF6AA052DCD}" presName="spaceRect" presStyleCnt="0"/>
      <dgm:spPr/>
    </dgm:pt>
    <dgm:pt modelId="{DD21559F-59A2-4580-A733-8A299A90AB15}" type="pres">
      <dgm:prSet presAssocID="{A1C571DE-6998-4454-AA52-ECF6AA052DCD}" presName="textRect" presStyleLbl="revTx" presStyleIdx="5" presStyleCnt="8">
        <dgm:presLayoutVars>
          <dgm:chMax val="1"/>
          <dgm:chPref val="1"/>
        </dgm:presLayoutVars>
      </dgm:prSet>
      <dgm:spPr/>
    </dgm:pt>
    <dgm:pt modelId="{41703071-B71D-4513-BD36-DFBAFB461BBE}" type="pres">
      <dgm:prSet presAssocID="{4D0EF992-6612-4E30-A77C-8B33F38DCE6F}" presName="sibTrans" presStyleCnt="0"/>
      <dgm:spPr/>
    </dgm:pt>
    <dgm:pt modelId="{46C08EE9-6DD5-4F50-B83B-AA61FD0F851F}" type="pres">
      <dgm:prSet presAssocID="{C286E061-E142-4BE8-8F0A-4270CDCD634F}" presName="compNode" presStyleCnt="0"/>
      <dgm:spPr/>
    </dgm:pt>
    <dgm:pt modelId="{6CACB7BE-4B9D-41AA-93BF-B62872E4F03C}" type="pres">
      <dgm:prSet presAssocID="{C286E061-E142-4BE8-8F0A-4270CDCD634F}" presName="iconBgRect" presStyleLbl="bgShp" presStyleIdx="6" presStyleCnt="8"/>
      <dgm:spPr/>
    </dgm:pt>
    <dgm:pt modelId="{C1B79BBB-6BE2-4CFE-AD0B-950732B3499F}" type="pres">
      <dgm:prSet presAssocID="{C286E061-E142-4BE8-8F0A-4270CDCD634F}"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ss Pieces"/>
        </a:ext>
      </dgm:extLst>
    </dgm:pt>
    <dgm:pt modelId="{CBB993BB-7BD7-4B8D-90E6-9B323081B704}" type="pres">
      <dgm:prSet presAssocID="{C286E061-E142-4BE8-8F0A-4270CDCD634F}" presName="spaceRect" presStyleCnt="0"/>
      <dgm:spPr/>
    </dgm:pt>
    <dgm:pt modelId="{CCDDCFDC-7BE9-4DB8-B2E5-5FF70F022AD2}" type="pres">
      <dgm:prSet presAssocID="{C286E061-E142-4BE8-8F0A-4270CDCD634F}" presName="textRect" presStyleLbl="revTx" presStyleIdx="6" presStyleCnt="8">
        <dgm:presLayoutVars>
          <dgm:chMax val="1"/>
          <dgm:chPref val="1"/>
        </dgm:presLayoutVars>
      </dgm:prSet>
      <dgm:spPr/>
    </dgm:pt>
    <dgm:pt modelId="{BD5F7B8F-5C56-44DA-BB08-91F5BFCDD7DE}" type="pres">
      <dgm:prSet presAssocID="{5D182060-E750-4CAC-A366-0DEB6E69DA46}" presName="sibTrans" presStyleCnt="0"/>
      <dgm:spPr/>
    </dgm:pt>
    <dgm:pt modelId="{4FAD0DC5-8F92-4495-8672-50FAC2E5EEE8}" type="pres">
      <dgm:prSet presAssocID="{70969EBF-A204-4F6E-878E-E8EFE05D8085}" presName="compNode" presStyleCnt="0"/>
      <dgm:spPr/>
    </dgm:pt>
    <dgm:pt modelId="{E3BB8AE1-819B-4290-82CC-C3C2ECF20FE7}" type="pres">
      <dgm:prSet presAssocID="{70969EBF-A204-4F6E-878E-E8EFE05D8085}" presName="iconBgRect" presStyleLbl="bgShp" presStyleIdx="7" presStyleCnt="8"/>
      <dgm:spPr/>
    </dgm:pt>
    <dgm:pt modelId="{830D9D05-8104-424E-B659-0BA11A37A6AF}" type="pres">
      <dgm:prSet presAssocID="{70969EBF-A204-4F6E-878E-E8EFE05D808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eeting"/>
        </a:ext>
      </dgm:extLst>
    </dgm:pt>
    <dgm:pt modelId="{0236B798-AA6C-46BF-9A38-6A4FBFD86212}" type="pres">
      <dgm:prSet presAssocID="{70969EBF-A204-4F6E-878E-E8EFE05D8085}" presName="spaceRect" presStyleCnt="0"/>
      <dgm:spPr/>
    </dgm:pt>
    <dgm:pt modelId="{AC2352C6-D31A-4381-B83C-18736F1DC7BF}" type="pres">
      <dgm:prSet presAssocID="{70969EBF-A204-4F6E-878E-E8EFE05D8085}" presName="textRect" presStyleLbl="revTx" presStyleIdx="7" presStyleCnt="8">
        <dgm:presLayoutVars>
          <dgm:chMax val="1"/>
          <dgm:chPref val="1"/>
        </dgm:presLayoutVars>
      </dgm:prSet>
      <dgm:spPr/>
    </dgm:pt>
  </dgm:ptLst>
  <dgm:cxnLst>
    <dgm:cxn modelId="{F472990E-C6F6-4B84-B3CF-B57278641620}" type="presOf" srcId="{A1C571DE-6998-4454-AA52-ECF6AA052DCD}" destId="{DD21559F-59A2-4580-A733-8A299A90AB15}" srcOrd="0" destOrd="0" presId="urn:microsoft.com/office/officeart/2018/5/layout/IconCircleLabelList"/>
    <dgm:cxn modelId="{AA5B5514-AB08-462F-B4C1-E957A20F0150}" type="presOf" srcId="{7B8B71B2-7BEB-4B6C-9E73-69D574FCA2B5}" destId="{F0E37542-1AA9-4922-9DEB-BF6267837462}" srcOrd="0" destOrd="0" presId="urn:microsoft.com/office/officeart/2018/5/layout/IconCircleLabelList"/>
    <dgm:cxn modelId="{82341915-D25D-42F2-901C-53FDE26AA329}" srcId="{E1EA9D61-83B8-4C11-AB45-C655517F4B21}" destId="{013E1534-6411-4128-842A-0619375ACCDE}" srcOrd="1" destOrd="0" parTransId="{FA1714AD-D8C7-4A1D-B31A-DAB819D8DD6E}" sibTransId="{A2DB6444-2E5F-4AC2-ACDD-936D6223F4CB}"/>
    <dgm:cxn modelId="{96EB6228-4FBC-4353-A584-6E8C8A735E3D}" type="presOf" srcId="{E1EA9D61-83B8-4C11-AB45-C655517F4B21}" destId="{B7707E42-B288-451D-97AE-11BC1DB9EA96}" srcOrd="0" destOrd="0" presId="urn:microsoft.com/office/officeart/2018/5/layout/IconCircleLabelList"/>
    <dgm:cxn modelId="{310E6C35-9EC8-49BB-9195-2FA85E6D2654}" srcId="{E1EA9D61-83B8-4C11-AB45-C655517F4B21}" destId="{F3D174A5-A261-4BAD-B3A6-0BA91286268E}" srcOrd="0" destOrd="0" parTransId="{50048507-A098-4035-89B9-FF81BE43CC25}" sibTransId="{2AF4F70A-BD59-4462-8470-716F5F526F05}"/>
    <dgm:cxn modelId="{66753F3D-6F34-4E5D-A26E-009F9568F3AF}" srcId="{E1EA9D61-83B8-4C11-AB45-C655517F4B21}" destId="{C1DF1117-FBB0-468E-9498-FF0A3255E431}" srcOrd="2" destOrd="0" parTransId="{B889C0A6-0B5E-4DAC-91E0-2ACD9636C34C}" sibTransId="{44DDDD1E-84D2-4CFE-B884-03F57E9F987A}"/>
    <dgm:cxn modelId="{BF558C46-58A9-4811-A606-8ED5EA241467}" srcId="{E1EA9D61-83B8-4C11-AB45-C655517F4B21}" destId="{7B8B71B2-7BEB-4B6C-9E73-69D574FCA2B5}" srcOrd="3" destOrd="0" parTransId="{3837AF4A-E5C2-46D5-905B-11E52EF098A0}" sibTransId="{B3015F54-BE4D-4097-8C85-E1EFB8A1F594}"/>
    <dgm:cxn modelId="{B6370F51-3758-4117-910E-0276070C6401}" srcId="{E1EA9D61-83B8-4C11-AB45-C655517F4B21}" destId="{C286E061-E142-4BE8-8F0A-4270CDCD634F}" srcOrd="6" destOrd="0" parTransId="{DD0F4F38-FBCD-4A40-8F08-453F88EBC000}" sibTransId="{5D182060-E750-4CAC-A366-0DEB6E69DA46}"/>
    <dgm:cxn modelId="{A2518C76-472C-43E2-822C-36F98EC3161B}" srcId="{E1EA9D61-83B8-4C11-AB45-C655517F4B21}" destId="{65DB78F3-C870-4FFB-9276-BAEAE821D9E1}" srcOrd="4" destOrd="0" parTransId="{0D29BF91-CC4B-43F0-8828-3C42C7ED6D5D}" sibTransId="{7A7AFA96-3A48-438E-82AB-B2A3F8EF7B41}"/>
    <dgm:cxn modelId="{80287C79-134B-4FC1-A52A-975C7356E62D}" type="presOf" srcId="{013E1534-6411-4128-842A-0619375ACCDE}" destId="{4F0CC5AE-1DDD-4396-B4C8-8A421696A18E}" srcOrd="0" destOrd="0" presId="urn:microsoft.com/office/officeart/2018/5/layout/IconCircleLabelList"/>
    <dgm:cxn modelId="{D54C837B-C65A-4A3E-883B-960126DEF151}" type="presOf" srcId="{C1DF1117-FBB0-468E-9498-FF0A3255E431}" destId="{758D1AAD-0BDE-4CAA-9B3C-227F29A4AAE7}" srcOrd="0" destOrd="0" presId="urn:microsoft.com/office/officeart/2018/5/layout/IconCircleLabelList"/>
    <dgm:cxn modelId="{C1C0B593-4021-428F-BF29-BEFC116A8A52}" srcId="{E1EA9D61-83B8-4C11-AB45-C655517F4B21}" destId="{A1C571DE-6998-4454-AA52-ECF6AA052DCD}" srcOrd="5" destOrd="0" parTransId="{805A8ACC-919C-41D3-8C33-38456A22BF7A}" sibTransId="{4D0EF992-6612-4E30-A77C-8B33F38DCE6F}"/>
    <dgm:cxn modelId="{8F40F0AE-BD7C-4DEE-B82F-DD3762DD6B8A}" type="presOf" srcId="{65DB78F3-C870-4FFB-9276-BAEAE821D9E1}" destId="{AAA74B6E-A644-4E48-9194-C2CDA951DFB6}" srcOrd="0" destOrd="0" presId="urn:microsoft.com/office/officeart/2018/5/layout/IconCircleLabelList"/>
    <dgm:cxn modelId="{C0544EBC-99DA-4A1E-9C1A-633603B1FCA6}" type="presOf" srcId="{F3D174A5-A261-4BAD-B3A6-0BA91286268E}" destId="{46C90DF0-B87F-4D22-9A62-0A19E586B45E}" srcOrd="0" destOrd="0" presId="urn:microsoft.com/office/officeart/2018/5/layout/IconCircleLabelList"/>
    <dgm:cxn modelId="{F6905DD3-7EE0-4896-A11D-83C698A55DC6}" srcId="{E1EA9D61-83B8-4C11-AB45-C655517F4B21}" destId="{70969EBF-A204-4F6E-878E-E8EFE05D8085}" srcOrd="7" destOrd="0" parTransId="{A537AAB3-436E-4441-80A9-817220733FA4}" sibTransId="{9924CF72-5BFB-44A6-8B01-6F4A643DF7D0}"/>
    <dgm:cxn modelId="{CB755EEF-F120-4925-8B30-D82C8D2DD2EA}" type="presOf" srcId="{70969EBF-A204-4F6E-878E-E8EFE05D8085}" destId="{AC2352C6-D31A-4381-B83C-18736F1DC7BF}" srcOrd="0" destOrd="0" presId="urn:microsoft.com/office/officeart/2018/5/layout/IconCircleLabelList"/>
    <dgm:cxn modelId="{8AFE58F6-E74F-4F89-9541-08A55078F71C}" type="presOf" srcId="{C286E061-E142-4BE8-8F0A-4270CDCD634F}" destId="{CCDDCFDC-7BE9-4DB8-B2E5-5FF70F022AD2}" srcOrd="0" destOrd="0" presId="urn:microsoft.com/office/officeart/2018/5/layout/IconCircleLabelList"/>
    <dgm:cxn modelId="{7D48D17D-D874-4759-A9E0-355D991952D6}" type="presParOf" srcId="{B7707E42-B288-451D-97AE-11BC1DB9EA96}" destId="{8DFFDB1E-F320-4499-9C0B-9CC5F135F91B}" srcOrd="0" destOrd="0" presId="urn:microsoft.com/office/officeart/2018/5/layout/IconCircleLabelList"/>
    <dgm:cxn modelId="{583F49A9-59E4-4B21-A885-8A3328872E92}" type="presParOf" srcId="{8DFFDB1E-F320-4499-9C0B-9CC5F135F91B}" destId="{CE35224F-37CB-4042-ABFF-63B4DFB420E9}" srcOrd="0" destOrd="0" presId="urn:microsoft.com/office/officeart/2018/5/layout/IconCircleLabelList"/>
    <dgm:cxn modelId="{C027FBDF-94FB-43FC-BBDF-D64463294326}" type="presParOf" srcId="{8DFFDB1E-F320-4499-9C0B-9CC5F135F91B}" destId="{5C4148B4-79A5-4785-A002-B963698156DD}" srcOrd="1" destOrd="0" presId="urn:microsoft.com/office/officeart/2018/5/layout/IconCircleLabelList"/>
    <dgm:cxn modelId="{9B1A738E-6A96-4512-9B11-2D47B40FCC2E}" type="presParOf" srcId="{8DFFDB1E-F320-4499-9C0B-9CC5F135F91B}" destId="{43E1D87C-60B9-4B54-9E4A-38E37DD8ADE5}" srcOrd="2" destOrd="0" presId="urn:microsoft.com/office/officeart/2018/5/layout/IconCircleLabelList"/>
    <dgm:cxn modelId="{758B390D-3A8F-4CF8-AC74-B896FAA40E6A}" type="presParOf" srcId="{8DFFDB1E-F320-4499-9C0B-9CC5F135F91B}" destId="{46C90DF0-B87F-4D22-9A62-0A19E586B45E}" srcOrd="3" destOrd="0" presId="urn:microsoft.com/office/officeart/2018/5/layout/IconCircleLabelList"/>
    <dgm:cxn modelId="{31DA29C3-0914-47EF-9D2E-4EFBF3E88AAF}" type="presParOf" srcId="{B7707E42-B288-451D-97AE-11BC1DB9EA96}" destId="{52995CFC-DDF4-4EF1-8C6B-F56668B27984}" srcOrd="1" destOrd="0" presId="urn:microsoft.com/office/officeart/2018/5/layout/IconCircleLabelList"/>
    <dgm:cxn modelId="{6CFE5534-1A87-41CE-B5B0-F2999527F589}" type="presParOf" srcId="{B7707E42-B288-451D-97AE-11BC1DB9EA96}" destId="{253A6A74-F743-49A1-89E3-3407925F7733}" srcOrd="2" destOrd="0" presId="urn:microsoft.com/office/officeart/2018/5/layout/IconCircleLabelList"/>
    <dgm:cxn modelId="{2FD7887E-BD04-4398-9B30-EB768968BDC0}" type="presParOf" srcId="{253A6A74-F743-49A1-89E3-3407925F7733}" destId="{702903E3-6B7F-4335-8ABD-CF50BD5745C2}" srcOrd="0" destOrd="0" presId="urn:microsoft.com/office/officeart/2018/5/layout/IconCircleLabelList"/>
    <dgm:cxn modelId="{6B42BFCF-2DC9-49E6-B991-A8664FE7208D}" type="presParOf" srcId="{253A6A74-F743-49A1-89E3-3407925F7733}" destId="{2E0D9F55-E985-408B-B1BE-489A91453CB2}" srcOrd="1" destOrd="0" presId="urn:microsoft.com/office/officeart/2018/5/layout/IconCircleLabelList"/>
    <dgm:cxn modelId="{D5480FDD-AFCC-4CA5-81F5-9615E30F0224}" type="presParOf" srcId="{253A6A74-F743-49A1-89E3-3407925F7733}" destId="{1A9E53D9-E237-4711-82E0-2DC06DF36943}" srcOrd="2" destOrd="0" presId="urn:microsoft.com/office/officeart/2018/5/layout/IconCircleLabelList"/>
    <dgm:cxn modelId="{2487F8DC-DEF1-4536-A409-8029DEDE87F0}" type="presParOf" srcId="{253A6A74-F743-49A1-89E3-3407925F7733}" destId="{4F0CC5AE-1DDD-4396-B4C8-8A421696A18E}" srcOrd="3" destOrd="0" presId="urn:microsoft.com/office/officeart/2018/5/layout/IconCircleLabelList"/>
    <dgm:cxn modelId="{C65AAC2A-BBC8-49C3-B8BC-734C71627D76}" type="presParOf" srcId="{B7707E42-B288-451D-97AE-11BC1DB9EA96}" destId="{C985CCC8-35C8-4445-B256-C9C8E7255645}" srcOrd="3" destOrd="0" presId="urn:microsoft.com/office/officeart/2018/5/layout/IconCircleLabelList"/>
    <dgm:cxn modelId="{61726C59-E80E-4066-A1E0-DF03CB1A1321}" type="presParOf" srcId="{B7707E42-B288-451D-97AE-11BC1DB9EA96}" destId="{3C74A227-579D-440D-B0FE-956536542FFE}" srcOrd="4" destOrd="0" presId="urn:microsoft.com/office/officeart/2018/5/layout/IconCircleLabelList"/>
    <dgm:cxn modelId="{E2E119A2-95E8-427F-B0CF-5402F8130A54}" type="presParOf" srcId="{3C74A227-579D-440D-B0FE-956536542FFE}" destId="{45C01D61-FDF3-48D5-9A8E-806B69F21DD7}" srcOrd="0" destOrd="0" presId="urn:microsoft.com/office/officeart/2018/5/layout/IconCircleLabelList"/>
    <dgm:cxn modelId="{16F2E574-41D5-4AD5-8ECC-4E2FF7A3161F}" type="presParOf" srcId="{3C74A227-579D-440D-B0FE-956536542FFE}" destId="{8375B503-528F-4ABD-9964-2F66A3DD85CD}" srcOrd="1" destOrd="0" presId="urn:microsoft.com/office/officeart/2018/5/layout/IconCircleLabelList"/>
    <dgm:cxn modelId="{129003B0-D14E-47DC-BD02-22732E04A817}" type="presParOf" srcId="{3C74A227-579D-440D-B0FE-956536542FFE}" destId="{106C901D-69A4-4102-A676-99EE32162660}" srcOrd="2" destOrd="0" presId="urn:microsoft.com/office/officeart/2018/5/layout/IconCircleLabelList"/>
    <dgm:cxn modelId="{D41901CE-A675-4BB2-83E1-BCD0C8AD23B5}" type="presParOf" srcId="{3C74A227-579D-440D-B0FE-956536542FFE}" destId="{758D1AAD-0BDE-4CAA-9B3C-227F29A4AAE7}" srcOrd="3" destOrd="0" presId="urn:microsoft.com/office/officeart/2018/5/layout/IconCircleLabelList"/>
    <dgm:cxn modelId="{090ACDEB-EAB2-45F9-ABFE-7E7D72599FED}" type="presParOf" srcId="{B7707E42-B288-451D-97AE-11BC1DB9EA96}" destId="{AEEC5A92-8879-4BF9-986F-E50156B04672}" srcOrd="5" destOrd="0" presId="urn:microsoft.com/office/officeart/2018/5/layout/IconCircleLabelList"/>
    <dgm:cxn modelId="{8896D814-309D-4A6C-A9C4-361BA059E1A1}" type="presParOf" srcId="{B7707E42-B288-451D-97AE-11BC1DB9EA96}" destId="{EE6BEA75-E850-467F-BD08-1CAC0A8E41F3}" srcOrd="6" destOrd="0" presId="urn:microsoft.com/office/officeart/2018/5/layout/IconCircleLabelList"/>
    <dgm:cxn modelId="{BA5F87AC-EF45-42A2-BEBF-6598206EFE59}" type="presParOf" srcId="{EE6BEA75-E850-467F-BD08-1CAC0A8E41F3}" destId="{85C2F50B-488C-4EC9-9671-17CA45891D8F}" srcOrd="0" destOrd="0" presId="urn:microsoft.com/office/officeart/2018/5/layout/IconCircleLabelList"/>
    <dgm:cxn modelId="{1F24A7C9-A811-42A6-80E6-2A7D760CF0C1}" type="presParOf" srcId="{EE6BEA75-E850-467F-BD08-1CAC0A8E41F3}" destId="{8A9B2F5D-15D1-4611-9B58-8B03A13CDDE9}" srcOrd="1" destOrd="0" presId="urn:microsoft.com/office/officeart/2018/5/layout/IconCircleLabelList"/>
    <dgm:cxn modelId="{0BAC296B-B19D-475D-8EDD-8C0AA216E4C8}" type="presParOf" srcId="{EE6BEA75-E850-467F-BD08-1CAC0A8E41F3}" destId="{E68C6D14-C496-4268-95F6-35E68804FC98}" srcOrd="2" destOrd="0" presId="urn:microsoft.com/office/officeart/2018/5/layout/IconCircleLabelList"/>
    <dgm:cxn modelId="{BDA05C7D-3097-4C64-97CC-21C26837C951}" type="presParOf" srcId="{EE6BEA75-E850-467F-BD08-1CAC0A8E41F3}" destId="{F0E37542-1AA9-4922-9DEB-BF6267837462}" srcOrd="3" destOrd="0" presId="urn:microsoft.com/office/officeart/2018/5/layout/IconCircleLabelList"/>
    <dgm:cxn modelId="{1E91F080-CD55-4E11-8EA7-5AE8AA8EA3ED}" type="presParOf" srcId="{B7707E42-B288-451D-97AE-11BC1DB9EA96}" destId="{0819F418-9A42-4D81-B0C4-62CDC1CF6D8A}" srcOrd="7" destOrd="0" presId="urn:microsoft.com/office/officeart/2018/5/layout/IconCircleLabelList"/>
    <dgm:cxn modelId="{47003B55-E313-4238-84E1-78F99C02A1CF}" type="presParOf" srcId="{B7707E42-B288-451D-97AE-11BC1DB9EA96}" destId="{CB9CB35F-36BE-4D1E-83F4-436A49367299}" srcOrd="8" destOrd="0" presId="urn:microsoft.com/office/officeart/2018/5/layout/IconCircleLabelList"/>
    <dgm:cxn modelId="{B6EE6ABD-1AEF-4CE1-B472-843A00EDD638}" type="presParOf" srcId="{CB9CB35F-36BE-4D1E-83F4-436A49367299}" destId="{4A0DCC36-A87C-4370-8C2A-68C3984D6494}" srcOrd="0" destOrd="0" presId="urn:microsoft.com/office/officeart/2018/5/layout/IconCircleLabelList"/>
    <dgm:cxn modelId="{E1FD76B2-07B6-4C22-8742-2637216E8A02}" type="presParOf" srcId="{CB9CB35F-36BE-4D1E-83F4-436A49367299}" destId="{3888B3A4-4B06-4EAB-9766-525C7E1CE3F3}" srcOrd="1" destOrd="0" presId="urn:microsoft.com/office/officeart/2018/5/layout/IconCircleLabelList"/>
    <dgm:cxn modelId="{62EDA4B0-30D6-4AB1-8EAD-F8D917328766}" type="presParOf" srcId="{CB9CB35F-36BE-4D1E-83F4-436A49367299}" destId="{0E1D8CC7-EDFB-4549-B326-F62323C73F14}" srcOrd="2" destOrd="0" presId="urn:microsoft.com/office/officeart/2018/5/layout/IconCircleLabelList"/>
    <dgm:cxn modelId="{CDA411E7-F436-4EDD-B312-ACBDBA6E941C}" type="presParOf" srcId="{CB9CB35F-36BE-4D1E-83F4-436A49367299}" destId="{AAA74B6E-A644-4E48-9194-C2CDA951DFB6}" srcOrd="3" destOrd="0" presId="urn:microsoft.com/office/officeart/2018/5/layout/IconCircleLabelList"/>
    <dgm:cxn modelId="{25AC5D6D-A9AB-42D4-ADC5-4BB6ACFB5EB7}" type="presParOf" srcId="{B7707E42-B288-451D-97AE-11BC1DB9EA96}" destId="{671F4274-742A-406F-A518-425F7949A46B}" srcOrd="9" destOrd="0" presId="urn:microsoft.com/office/officeart/2018/5/layout/IconCircleLabelList"/>
    <dgm:cxn modelId="{C752E405-EABD-4B56-A69F-5C26E2A6D64E}" type="presParOf" srcId="{B7707E42-B288-451D-97AE-11BC1DB9EA96}" destId="{99FBF202-E5DB-437D-8AC1-EBBF3767DD9E}" srcOrd="10" destOrd="0" presId="urn:microsoft.com/office/officeart/2018/5/layout/IconCircleLabelList"/>
    <dgm:cxn modelId="{A2A669FF-335B-405C-BFA1-89C61EAEE2AB}" type="presParOf" srcId="{99FBF202-E5DB-437D-8AC1-EBBF3767DD9E}" destId="{C494917C-45A3-4003-8915-CD6EFBD062A4}" srcOrd="0" destOrd="0" presId="urn:microsoft.com/office/officeart/2018/5/layout/IconCircleLabelList"/>
    <dgm:cxn modelId="{7BB13EE7-0015-4B7C-BA0D-5068EB7A89BC}" type="presParOf" srcId="{99FBF202-E5DB-437D-8AC1-EBBF3767DD9E}" destId="{3552720A-3B7F-45F7-AEBF-1D9BBA587698}" srcOrd="1" destOrd="0" presId="urn:microsoft.com/office/officeart/2018/5/layout/IconCircleLabelList"/>
    <dgm:cxn modelId="{EA3CF46B-820A-4222-8AEB-9522BF369E68}" type="presParOf" srcId="{99FBF202-E5DB-437D-8AC1-EBBF3767DD9E}" destId="{1DD4E057-D3DB-4A9D-9484-15CA6836E6BA}" srcOrd="2" destOrd="0" presId="urn:microsoft.com/office/officeart/2018/5/layout/IconCircleLabelList"/>
    <dgm:cxn modelId="{FC541244-D404-42A6-A10F-6C9332D022AB}" type="presParOf" srcId="{99FBF202-E5DB-437D-8AC1-EBBF3767DD9E}" destId="{DD21559F-59A2-4580-A733-8A299A90AB15}" srcOrd="3" destOrd="0" presId="urn:microsoft.com/office/officeart/2018/5/layout/IconCircleLabelList"/>
    <dgm:cxn modelId="{E2A18B58-4B58-4FCA-B08B-DA93D08BF7E8}" type="presParOf" srcId="{B7707E42-B288-451D-97AE-11BC1DB9EA96}" destId="{41703071-B71D-4513-BD36-DFBAFB461BBE}" srcOrd="11" destOrd="0" presId="urn:microsoft.com/office/officeart/2018/5/layout/IconCircleLabelList"/>
    <dgm:cxn modelId="{20A9C799-0E82-43A6-9E0E-D9B8D90C3B1B}" type="presParOf" srcId="{B7707E42-B288-451D-97AE-11BC1DB9EA96}" destId="{46C08EE9-6DD5-4F50-B83B-AA61FD0F851F}" srcOrd="12" destOrd="0" presId="urn:microsoft.com/office/officeart/2018/5/layout/IconCircleLabelList"/>
    <dgm:cxn modelId="{4577924A-C2A1-40B7-BD98-229E8685964C}" type="presParOf" srcId="{46C08EE9-6DD5-4F50-B83B-AA61FD0F851F}" destId="{6CACB7BE-4B9D-41AA-93BF-B62872E4F03C}" srcOrd="0" destOrd="0" presId="urn:microsoft.com/office/officeart/2018/5/layout/IconCircleLabelList"/>
    <dgm:cxn modelId="{8BCD0429-5DED-41FE-8914-8B1CC92BCA4D}" type="presParOf" srcId="{46C08EE9-6DD5-4F50-B83B-AA61FD0F851F}" destId="{C1B79BBB-6BE2-4CFE-AD0B-950732B3499F}" srcOrd="1" destOrd="0" presId="urn:microsoft.com/office/officeart/2018/5/layout/IconCircleLabelList"/>
    <dgm:cxn modelId="{1886C0B9-68FE-4A1C-82D8-50D5E1C14C51}" type="presParOf" srcId="{46C08EE9-6DD5-4F50-B83B-AA61FD0F851F}" destId="{CBB993BB-7BD7-4B8D-90E6-9B323081B704}" srcOrd="2" destOrd="0" presId="urn:microsoft.com/office/officeart/2018/5/layout/IconCircleLabelList"/>
    <dgm:cxn modelId="{2C149604-0412-45FB-8AC1-1390B3608A55}" type="presParOf" srcId="{46C08EE9-6DD5-4F50-B83B-AA61FD0F851F}" destId="{CCDDCFDC-7BE9-4DB8-B2E5-5FF70F022AD2}" srcOrd="3" destOrd="0" presId="urn:microsoft.com/office/officeart/2018/5/layout/IconCircleLabelList"/>
    <dgm:cxn modelId="{082F85D0-A87C-4694-BDDA-467749A58386}" type="presParOf" srcId="{B7707E42-B288-451D-97AE-11BC1DB9EA96}" destId="{BD5F7B8F-5C56-44DA-BB08-91F5BFCDD7DE}" srcOrd="13" destOrd="0" presId="urn:microsoft.com/office/officeart/2018/5/layout/IconCircleLabelList"/>
    <dgm:cxn modelId="{8DDCE593-66E1-4803-8335-99EDB6AF4533}" type="presParOf" srcId="{B7707E42-B288-451D-97AE-11BC1DB9EA96}" destId="{4FAD0DC5-8F92-4495-8672-50FAC2E5EEE8}" srcOrd="14" destOrd="0" presId="urn:microsoft.com/office/officeart/2018/5/layout/IconCircleLabelList"/>
    <dgm:cxn modelId="{F31B04C7-CB91-4D2A-9BEB-513214B4F976}" type="presParOf" srcId="{4FAD0DC5-8F92-4495-8672-50FAC2E5EEE8}" destId="{E3BB8AE1-819B-4290-82CC-C3C2ECF20FE7}" srcOrd="0" destOrd="0" presId="urn:microsoft.com/office/officeart/2018/5/layout/IconCircleLabelList"/>
    <dgm:cxn modelId="{7469DE81-CEE2-4B38-92C1-5EBB588CC442}" type="presParOf" srcId="{4FAD0DC5-8F92-4495-8672-50FAC2E5EEE8}" destId="{830D9D05-8104-424E-B659-0BA11A37A6AF}" srcOrd="1" destOrd="0" presId="urn:microsoft.com/office/officeart/2018/5/layout/IconCircleLabelList"/>
    <dgm:cxn modelId="{909B70CA-788B-43EB-8836-6126A59BE724}" type="presParOf" srcId="{4FAD0DC5-8F92-4495-8672-50FAC2E5EEE8}" destId="{0236B798-AA6C-46BF-9A38-6A4FBFD86212}" srcOrd="2" destOrd="0" presId="urn:microsoft.com/office/officeart/2018/5/layout/IconCircleLabelList"/>
    <dgm:cxn modelId="{377EB0FE-6158-40D5-809E-76161DDBC53F}" type="presParOf" srcId="{4FAD0DC5-8F92-4495-8672-50FAC2E5EEE8}" destId="{AC2352C6-D31A-4381-B83C-18736F1DC7BF}"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FFCB-1287-4B61-A2ED-EAC5ABBF4CB3}">
      <dsp:nvSpPr>
        <dsp:cNvPr id="0" name=""/>
        <dsp:cNvSpPr/>
      </dsp:nvSpPr>
      <dsp:spPr>
        <a:xfrm>
          <a:off x="0" y="2703"/>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3AE1F8-7B75-4320-8D6B-5DE38854D390}">
      <dsp:nvSpPr>
        <dsp:cNvPr id="0" name=""/>
        <dsp:cNvSpPr/>
      </dsp:nvSpPr>
      <dsp:spPr>
        <a:xfrm>
          <a:off x="0" y="2703"/>
          <a:ext cx="6912245" cy="1843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Throughout the years, there has been a war between a lot of well-known media sources and video games.</a:t>
          </a:r>
        </a:p>
      </dsp:txBody>
      <dsp:txXfrm>
        <a:off x="0" y="2703"/>
        <a:ext cx="6912245" cy="1843825"/>
      </dsp:txXfrm>
    </dsp:sp>
    <dsp:sp modelId="{4A6E9A75-6B33-44A4-8105-D649B9E14619}">
      <dsp:nvSpPr>
        <dsp:cNvPr id="0" name=""/>
        <dsp:cNvSpPr/>
      </dsp:nvSpPr>
      <dsp:spPr>
        <a:xfrm>
          <a:off x="0" y="1846528"/>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D49F78-87F1-4703-92C0-B49028574809}">
      <dsp:nvSpPr>
        <dsp:cNvPr id="0" name=""/>
        <dsp:cNvSpPr/>
      </dsp:nvSpPr>
      <dsp:spPr>
        <a:xfrm>
          <a:off x="0" y="1846528"/>
          <a:ext cx="6912245" cy="1843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Usually whenever there is an incident that occurs, video games are often ones to blame due to the type that media tends to put out there.</a:t>
          </a:r>
        </a:p>
      </dsp:txBody>
      <dsp:txXfrm>
        <a:off x="0" y="1846528"/>
        <a:ext cx="6912245" cy="1843825"/>
      </dsp:txXfrm>
    </dsp:sp>
    <dsp:sp modelId="{E13D4C8A-F92A-4296-AAF0-99C8A1F3298A}">
      <dsp:nvSpPr>
        <dsp:cNvPr id="0" name=""/>
        <dsp:cNvSpPr/>
      </dsp:nvSpPr>
      <dsp:spPr>
        <a:xfrm>
          <a:off x="0" y="3690354"/>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A4DF3B-F178-44F2-A235-5FC02DE0BB50}">
      <dsp:nvSpPr>
        <dsp:cNvPr id="0" name=""/>
        <dsp:cNvSpPr/>
      </dsp:nvSpPr>
      <dsp:spPr>
        <a:xfrm>
          <a:off x="0" y="3690354"/>
          <a:ext cx="6912245" cy="1843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In other words, they’ll use video games as a way to fuel their one-sided argument. </a:t>
          </a:r>
        </a:p>
      </dsp:txBody>
      <dsp:txXfrm>
        <a:off x="0" y="3690354"/>
        <a:ext cx="6912245" cy="1843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F3D6-DCE1-4D92-91E8-5063686349EE}">
      <dsp:nvSpPr>
        <dsp:cNvPr id="0" name=""/>
        <dsp:cNvSpPr/>
      </dsp:nvSpPr>
      <dsp:spPr>
        <a:xfrm>
          <a:off x="9918" y="602630"/>
          <a:ext cx="888711" cy="8887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6B724-591D-4A07-BB51-27C267A14E1A}">
      <dsp:nvSpPr>
        <dsp:cNvPr id="0" name=""/>
        <dsp:cNvSpPr/>
      </dsp:nvSpPr>
      <dsp:spPr>
        <a:xfrm>
          <a:off x="196547" y="789260"/>
          <a:ext cx="515452" cy="5154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ED14F8-8DD8-4060-8BB4-AEA2B38FC0FB}">
      <dsp:nvSpPr>
        <dsp:cNvPr id="0" name=""/>
        <dsp:cNvSpPr/>
      </dsp:nvSpPr>
      <dsp:spPr>
        <a:xfrm>
          <a:off x="1089068" y="602630"/>
          <a:ext cx="2094820" cy="8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order to complete this project, I went down the list of requirements in the learning objectives. With the tips from my advisor and my own understanding, I made separate documents for each part.</a:t>
          </a:r>
        </a:p>
      </dsp:txBody>
      <dsp:txXfrm>
        <a:off x="1089068" y="602630"/>
        <a:ext cx="2094820" cy="888711"/>
      </dsp:txXfrm>
    </dsp:sp>
    <dsp:sp modelId="{4C561B1C-21E5-4548-949D-A908CC7BD3DE}">
      <dsp:nvSpPr>
        <dsp:cNvPr id="0" name=""/>
        <dsp:cNvSpPr/>
      </dsp:nvSpPr>
      <dsp:spPr>
        <a:xfrm>
          <a:off x="3548895" y="602630"/>
          <a:ext cx="888711" cy="8887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67F08-1137-4D69-A644-CBD7DE097F80}">
      <dsp:nvSpPr>
        <dsp:cNvPr id="0" name=""/>
        <dsp:cNvSpPr/>
      </dsp:nvSpPr>
      <dsp:spPr>
        <a:xfrm>
          <a:off x="3735524" y="789260"/>
          <a:ext cx="515452" cy="5154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C05A7-D439-4BF0-96F5-1DD1B97EDF93}">
      <dsp:nvSpPr>
        <dsp:cNvPr id="0" name=""/>
        <dsp:cNvSpPr/>
      </dsp:nvSpPr>
      <dsp:spPr>
        <a:xfrm>
          <a:off x="4628044" y="602630"/>
          <a:ext cx="2094820" cy="8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Set up a few meetings with Student Success.</a:t>
          </a:r>
        </a:p>
      </dsp:txBody>
      <dsp:txXfrm>
        <a:off x="4628044" y="602630"/>
        <a:ext cx="2094820" cy="888711"/>
      </dsp:txXfrm>
    </dsp:sp>
    <dsp:sp modelId="{FB09A382-CD52-4AE5-A435-39DF0720CB7E}">
      <dsp:nvSpPr>
        <dsp:cNvPr id="0" name=""/>
        <dsp:cNvSpPr/>
      </dsp:nvSpPr>
      <dsp:spPr>
        <a:xfrm>
          <a:off x="7087871" y="602630"/>
          <a:ext cx="888711" cy="8887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11936-4123-428C-962B-C53AA78FDBCE}">
      <dsp:nvSpPr>
        <dsp:cNvPr id="0" name=""/>
        <dsp:cNvSpPr/>
      </dsp:nvSpPr>
      <dsp:spPr>
        <a:xfrm>
          <a:off x="7274500" y="789260"/>
          <a:ext cx="515452" cy="5154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A5E91-ED90-4034-BE23-5C7F46B92836}">
      <dsp:nvSpPr>
        <dsp:cNvPr id="0" name=""/>
        <dsp:cNvSpPr/>
      </dsp:nvSpPr>
      <dsp:spPr>
        <a:xfrm>
          <a:off x="8167021" y="602630"/>
          <a:ext cx="2094820" cy="8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 bought sticky notes to help remember my tasks and shortened them down as well with the different colors if needed.</a:t>
          </a:r>
        </a:p>
      </dsp:txBody>
      <dsp:txXfrm>
        <a:off x="8167021" y="602630"/>
        <a:ext cx="2094820" cy="888711"/>
      </dsp:txXfrm>
    </dsp:sp>
    <dsp:sp modelId="{D6D7FA02-48F6-477D-B514-A79E9FF1D36E}">
      <dsp:nvSpPr>
        <dsp:cNvPr id="0" name=""/>
        <dsp:cNvSpPr/>
      </dsp:nvSpPr>
      <dsp:spPr>
        <a:xfrm>
          <a:off x="9918" y="2102253"/>
          <a:ext cx="888711" cy="8887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4DF5C-24D8-4598-8814-2833426272EA}">
      <dsp:nvSpPr>
        <dsp:cNvPr id="0" name=""/>
        <dsp:cNvSpPr/>
      </dsp:nvSpPr>
      <dsp:spPr>
        <a:xfrm>
          <a:off x="196547" y="2288883"/>
          <a:ext cx="515452" cy="5154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37031B-375D-4B2E-80EC-8F180D6520D7}">
      <dsp:nvSpPr>
        <dsp:cNvPr id="0" name=""/>
        <dsp:cNvSpPr/>
      </dsp:nvSpPr>
      <dsp:spPr>
        <a:xfrm>
          <a:off x="1089068" y="2102253"/>
          <a:ext cx="2094820" cy="8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 definitely had a bit of problems especially with my physical state being as it is currently. I had to remind myself as well to take breaks to prevent burn out.</a:t>
          </a:r>
        </a:p>
      </dsp:txBody>
      <dsp:txXfrm>
        <a:off x="1089068" y="2102253"/>
        <a:ext cx="2094820" cy="888711"/>
      </dsp:txXfrm>
    </dsp:sp>
    <dsp:sp modelId="{793FB124-8E8A-4670-B0C1-340D7276C8B7}">
      <dsp:nvSpPr>
        <dsp:cNvPr id="0" name=""/>
        <dsp:cNvSpPr/>
      </dsp:nvSpPr>
      <dsp:spPr>
        <a:xfrm>
          <a:off x="3548895" y="2102253"/>
          <a:ext cx="888711" cy="88871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BF418-095E-43DE-9D7C-27581B2286A4}">
      <dsp:nvSpPr>
        <dsp:cNvPr id="0" name=""/>
        <dsp:cNvSpPr/>
      </dsp:nvSpPr>
      <dsp:spPr>
        <a:xfrm>
          <a:off x="3735524" y="2288883"/>
          <a:ext cx="515452" cy="5154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23663-4B0D-4212-AEE9-3067931FC029}">
      <dsp:nvSpPr>
        <dsp:cNvPr id="0" name=""/>
        <dsp:cNvSpPr/>
      </dsp:nvSpPr>
      <dsp:spPr>
        <a:xfrm>
          <a:off x="4628044" y="2102253"/>
          <a:ext cx="2094820" cy="8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 ended up increasing the amount of time I spent working on the project to increase the chances of completion.</a:t>
          </a:r>
        </a:p>
      </dsp:txBody>
      <dsp:txXfrm>
        <a:off x="4628044" y="2102253"/>
        <a:ext cx="2094820" cy="888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5224F-37CB-4042-ABFF-63B4DFB420E9}">
      <dsp:nvSpPr>
        <dsp:cNvPr id="0" name=""/>
        <dsp:cNvSpPr/>
      </dsp:nvSpPr>
      <dsp:spPr>
        <a:xfrm>
          <a:off x="879271" y="991"/>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148B4-79A5-4785-A002-B963698156DD}">
      <dsp:nvSpPr>
        <dsp:cNvPr id="0" name=""/>
        <dsp:cNvSpPr/>
      </dsp:nvSpPr>
      <dsp:spPr>
        <a:xfrm>
          <a:off x="1086763" y="208483"/>
          <a:ext cx="558632" cy="558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90DF0-B87F-4D22-9A62-0A19E586B45E}">
      <dsp:nvSpPr>
        <dsp:cNvPr id="0" name=""/>
        <dsp:cNvSpPr/>
      </dsp:nvSpPr>
      <dsp:spPr>
        <a:xfrm>
          <a:off x="568032"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My physical state as mentioned before.</a:t>
          </a:r>
        </a:p>
      </dsp:txBody>
      <dsp:txXfrm>
        <a:off x="568032" y="1277866"/>
        <a:ext cx="1596093" cy="698291"/>
      </dsp:txXfrm>
    </dsp:sp>
    <dsp:sp modelId="{702903E3-6B7F-4335-8ABD-CF50BD5745C2}">
      <dsp:nvSpPr>
        <dsp:cNvPr id="0" name=""/>
        <dsp:cNvSpPr/>
      </dsp:nvSpPr>
      <dsp:spPr>
        <a:xfrm>
          <a:off x="2754681" y="991"/>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D9F55-E985-408B-B1BE-489A91453CB2}">
      <dsp:nvSpPr>
        <dsp:cNvPr id="0" name=""/>
        <dsp:cNvSpPr/>
      </dsp:nvSpPr>
      <dsp:spPr>
        <a:xfrm>
          <a:off x="2962173" y="208483"/>
          <a:ext cx="558632" cy="558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0CC5AE-1DDD-4396-B4C8-8A421696A18E}">
      <dsp:nvSpPr>
        <dsp:cNvPr id="0" name=""/>
        <dsp:cNvSpPr/>
      </dsp:nvSpPr>
      <dsp:spPr>
        <a:xfrm>
          <a:off x="2443442"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My mental state.</a:t>
          </a:r>
        </a:p>
      </dsp:txBody>
      <dsp:txXfrm>
        <a:off x="2443442" y="1277866"/>
        <a:ext cx="1596093" cy="698291"/>
      </dsp:txXfrm>
    </dsp:sp>
    <dsp:sp modelId="{45C01D61-FDF3-48D5-9A8E-806B69F21DD7}">
      <dsp:nvSpPr>
        <dsp:cNvPr id="0" name=""/>
        <dsp:cNvSpPr/>
      </dsp:nvSpPr>
      <dsp:spPr>
        <a:xfrm>
          <a:off x="4630091" y="991"/>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5B503-528F-4ABD-9964-2F66A3DD85CD}">
      <dsp:nvSpPr>
        <dsp:cNvPr id="0" name=""/>
        <dsp:cNvSpPr/>
      </dsp:nvSpPr>
      <dsp:spPr>
        <a:xfrm>
          <a:off x="4837583" y="208483"/>
          <a:ext cx="558632" cy="558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8D1AAD-0BDE-4CAA-9B3C-227F29A4AAE7}">
      <dsp:nvSpPr>
        <dsp:cNvPr id="0" name=""/>
        <dsp:cNvSpPr/>
      </dsp:nvSpPr>
      <dsp:spPr>
        <a:xfrm>
          <a:off x="431885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Time Management Issues</a:t>
          </a:r>
        </a:p>
      </dsp:txBody>
      <dsp:txXfrm>
        <a:off x="4318853" y="1277866"/>
        <a:ext cx="1596093" cy="698291"/>
      </dsp:txXfrm>
    </dsp:sp>
    <dsp:sp modelId="{85C2F50B-488C-4EC9-9671-17CA45891D8F}">
      <dsp:nvSpPr>
        <dsp:cNvPr id="0" name=""/>
        <dsp:cNvSpPr/>
      </dsp:nvSpPr>
      <dsp:spPr>
        <a:xfrm>
          <a:off x="6505501" y="991"/>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B2F5D-15D1-4611-9B58-8B03A13CDDE9}">
      <dsp:nvSpPr>
        <dsp:cNvPr id="0" name=""/>
        <dsp:cNvSpPr/>
      </dsp:nvSpPr>
      <dsp:spPr>
        <a:xfrm>
          <a:off x="6712993" y="208483"/>
          <a:ext cx="558632" cy="558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37542-1AA9-4922-9DEB-BF6267837462}">
      <dsp:nvSpPr>
        <dsp:cNvPr id="0" name=""/>
        <dsp:cNvSpPr/>
      </dsp:nvSpPr>
      <dsp:spPr>
        <a:xfrm>
          <a:off x="619426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Reaching Out issues</a:t>
          </a:r>
        </a:p>
      </dsp:txBody>
      <dsp:txXfrm>
        <a:off x="6194263" y="1277866"/>
        <a:ext cx="1596093" cy="698291"/>
      </dsp:txXfrm>
    </dsp:sp>
    <dsp:sp modelId="{4A0DCC36-A87C-4370-8C2A-68C3984D6494}">
      <dsp:nvSpPr>
        <dsp:cNvPr id="0" name=""/>
        <dsp:cNvSpPr/>
      </dsp:nvSpPr>
      <dsp:spPr>
        <a:xfrm>
          <a:off x="8380911" y="991"/>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8B3A4-4B06-4EAB-9766-525C7E1CE3F3}">
      <dsp:nvSpPr>
        <dsp:cNvPr id="0" name=""/>
        <dsp:cNvSpPr/>
      </dsp:nvSpPr>
      <dsp:spPr>
        <a:xfrm>
          <a:off x="8588403" y="208483"/>
          <a:ext cx="558632" cy="5586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74B6E-A644-4E48-9194-C2CDA951DFB6}">
      <dsp:nvSpPr>
        <dsp:cNvPr id="0" name=""/>
        <dsp:cNvSpPr/>
      </dsp:nvSpPr>
      <dsp:spPr>
        <a:xfrm>
          <a:off x="806967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This wasn’t the outcome I was expecting at all.</a:t>
          </a:r>
        </a:p>
      </dsp:txBody>
      <dsp:txXfrm>
        <a:off x="8069673" y="1277866"/>
        <a:ext cx="1596093" cy="698291"/>
      </dsp:txXfrm>
    </dsp:sp>
    <dsp:sp modelId="{C494917C-45A3-4003-8915-CD6EFBD062A4}">
      <dsp:nvSpPr>
        <dsp:cNvPr id="0" name=""/>
        <dsp:cNvSpPr/>
      </dsp:nvSpPr>
      <dsp:spPr>
        <a:xfrm>
          <a:off x="2754681" y="2375180"/>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2720A-3B7F-45F7-AEBF-1D9BBA587698}">
      <dsp:nvSpPr>
        <dsp:cNvPr id="0" name=""/>
        <dsp:cNvSpPr/>
      </dsp:nvSpPr>
      <dsp:spPr>
        <a:xfrm>
          <a:off x="2962173" y="2582672"/>
          <a:ext cx="558632" cy="5586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1559F-59A2-4580-A733-8A299A90AB15}">
      <dsp:nvSpPr>
        <dsp:cNvPr id="0" name=""/>
        <dsp:cNvSpPr/>
      </dsp:nvSpPr>
      <dsp:spPr>
        <a:xfrm>
          <a:off x="2443442"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 do wish that I started earlier</a:t>
          </a:r>
        </a:p>
      </dsp:txBody>
      <dsp:txXfrm>
        <a:off x="2443442" y="3652055"/>
        <a:ext cx="1596093" cy="698291"/>
      </dsp:txXfrm>
    </dsp:sp>
    <dsp:sp modelId="{6CACB7BE-4B9D-41AA-93BF-B62872E4F03C}">
      <dsp:nvSpPr>
        <dsp:cNvPr id="0" name=""/>
        <dsp:cNvSpPr/>
      </dsp:nvSpPr>
      <dsp:spPr>
        <a:xfrm>
          <a:off x="4630091" y="2375180"/>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79BBB-6BE2-4CFE-AD0B-950732B3499F}">
      <dsp:nvSpPr>
        <dsp:cNvPr id="0" name=""/>
        <dsp:cNvSpPr/>
      </dsp:nvSpPr>
      <dsp:spPr>
        <a:xfrm>
          <a:off x="4837583" y="2582672"/>
          <a:ext cx="558632" cy="55863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DCFDC-7BE9-4DB8-B2E5-5FF70F022AD2}">
      <dsp:nvSpPr>
        <dsp:cNvPr id="0" name=""/>
        <dsp:cNvSpPr/>
      </dsp:nvSpPr>
      <dsp:spPr>
        <a:xfrm>
          <a:off x="4318853"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 also wish I knew a bit more about the programs I found to use for Game Design to use in my outcomes.</a:t>
          </a:r>
        </a:p>
      </dsp:txBody>
      <dsp:txXfrm>
        <a:off x="4318853" y="3652055"/>
        <a:ext cx="1596093" cy="698291"/>
      </dsp:txXfrm>
    </dsp:sp>
    <dsp:sp modelId="{E3BB8AE1-819B-4290-82CC-C3C2ECF20FE7}">
      <dsp:nvSpPr>
        <dsp:cNvPr id="0" name=""/>
        <dsp:cNvSpPr/>
      </dsp:nvSpPr>
      <dsp:spPr>
        <a:xfrm>
          <a:off x="6505501" y="2375180"/>
          <a:ext cx="973617" cy="9736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D9D05-8104-424E-B659-0BA11A37A6AF}">
      <dsp:nvSpPr>
        <dsp:cNvPr id="0" name=""/>
        <dsp:cNvSpPr/>
      </dsp:nvSpPr>
      <dsp:spPr>
        <a:xfrm>
          <a:off x="6712993" y="2582672"/>
          <a:ext cx="558632" cy="55863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2352C6-D31A-4381-B83C-18736F1DC7BF}">
      <dsp:nvSpPr>
        <dsp:cNvPr id="0" name=""/>
        <dsp:cNvSpPr/>
      </dsp:nvSpPr>
      <dsp:spPr>
        <a:xfrm>
          <a:off x="6194263"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 also wish I could have applied the techniques learned from the meetings earlier.</a:t>
          </a:r>
        </a:p>
      </dsp:txBody>
      <dsp:txXfrm>
        <a:off x="6194263" y="3652055"/>
        <a:ext cx="1596093" cy="6982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0996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90143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189727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4421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725361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86163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57AA7F-BE72-4467-897E-7A302F46504F}" type="datetimeFigureOut">
              <a:rPr lang="en-US" smtClean="0"/>
              <a:pPr/>
              <a:t>11/28/2022</a:t>
            </a:fld>
            <a:endParaRPr lang="en-US" dirty="0"/>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902685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17831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6021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4128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57AA7F-BE72-4467-897E-7A302F46504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6418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57AA7F-BE72-4467-897E-7A302F46504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5975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57AA7F-BE72-4467-897E-7A302F46504F}"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8046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57AA7F-BE72-4467-897E-7A302F46504F}"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963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7AA7F-BE72-4467-897E-7A302F46504F}"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9819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4203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46948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657AA7F-BE72-4467-897E-7A302F46504F}" type="datetimeFigureOut">
              <a:rPr lang="en-US" smtClean="0"/>
              <a:pPr/>
              <a:t>11/28/2022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solidFill>
                <a:schemeClr val="tx1"/>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360308657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drive.google.com/drive/folders/1s91ksri97wX5uOAc_AHnVrRX8LhyiPyp?usp=share_link" TargetMode="External"/><Relationship Id="rId4" Type="http://schemas.openxmlformats.org/officeDocument/2006/relationships/hyperlink" Target="https://www.enago.com/academy/using-visual-aids-in-research-presentation/" TargetMode="Externa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5.jpe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intelligencemantra.com/archive/life-is-all-about-struggle/" TargetMode="Externa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hyperlink" Target="https://youtu.be/fOxb6ca8nG0" TargetMode="External"/><Relationship Id="rId3" Type="http://schemas.openxmlformats.org/officeDocument/2006/relationships/hyperlink" Target="https://www.theguardian.com/games/2022/may/24/pushing-buttons-violent-video-games" TargetMode="External"/><Relationship Id="rId7" Type="http://schemas.openxmlformats.org/officeDocument/2006/relationships/hyperlink" Target="https://youtu.be/OOrJe7Xn0po" TargetMode="External"/><Relationship Id="rId2" Type="http://schemas.openxmlformats.org/officeDocument/2006/relationships/hyperlink" Target="https://www.indy100.com/news/fox-news-gun-violence-video-games" TargetMode="External"/><Relationship Id="rId1" Type="http://schemas.openxmlformats.org/officeDocument/2006/relationships/slideLayout" Target="../slideLayouts/slideLayout2.xml"/><Relationship Id="rId6" Type="http://schemas.openxmlformats.org/officeDocument/2006/relationships/hyperlink" Target="https://medium.com/the-nerd-castle/debunked-the-gamer-stereotype-69be0e4ee0d7" TargetMode="External"/><Relationship Id="rId5" Type="http://schemas.openxmlformats.org/officeDocument/2006/relationships/hyperlink" Target="https://youtu.be/Q-tiTTvkHpw" TargetMode="External"/><Relationship Id="rId4" Type="http://schemas.openxmlformats.org/officeDocument/2006/relationships/hyperlink" Target="https://www.cinelinx.com/news/are-video-games-really-a-waste-of-time/" TargetMode="External"/><Relationship Id="rId9" Type="http://schemas.openxmlformats.org/officeDocument/2006/relationships/hyperlink" Target="https://www.classcra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60319578-EC59-FDAC-805D-17879752C1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335"/>
          <a:stretch/>
        </p:blipFill>
        <p:spPr>
          <a:xfrm>
            <a:off x="20" y="10"/>
            <a:ext cx="12198286" cy="6857990"/>
          </a:xfrm>
          <a:prstGeom prst="rect">
            <a:avLst/>
          </a:prstGeom>
        </p:spPr>
      </p:pic>
      <p:sp>
        <p:nvSpPr>
          <p:cNvPr id="2" name="Title 1">
            <a:extLst>
              <a:ext uri="{FF2B5EF4-FFF2-40B4-BE49-F238E27FC236}">
                <a16:creationId xmlns:a16="http://schemas.microsoft.com/office/drawing/2014/main" id="{526ED005-E93E-711B-A168-0D306D0C32BC}"/>
              </a:ext>
            </a:extLst>
          </p:cNvPr>
          <p:cNvSpPr>
            <a:spLocks noGrp="1"/>
          </p:cNvSpPr>
          <p:nvPr>
            <p:ph type="ctrTitle"/>
          </p:nvPr>
        </p:nvSpPr>
        <p:spPr>
          <a:xfrm>
            <a:off x="5858802" y="2332150"/>
            <a:ext cx="5300988" cy="1826983"/>
          </a:xfrm>
        </p:spPr>
        <p:txBody>
          <a:bodyPr anchor="t">
            <a:normAutofit/>
          </a:bodyPr>
          <a:lstStyle/>
          <a:p>
            <a:pPr algn="l"/>
            <a:r>
              <a:rPr lang="en-US" dirty="0"/>
              <a:t>Digital Union</a:t>
            </a:r>
          </a:p>
        </p:txBody>
      </p:sp>
      <p:sp>
        <p:nvSpPr>
          <p:cNvPr id="3" name="Subtitle 2">
            <a:extLst>
              <a:ext uri="{FF2B5EF4-FFF2-40B4-BE49-F238E27FC236}">
                <a16:creationId xmlns:a16="http://schemas.microsoft.com/office/drawing/2014/main" id="{E11B8505-4B25-DCC7-8F6C-7089FEF013D3}"/>
              </a:ext>
            </a:extLst>
          </p:cNvPr>
          <p:cNvSpPr>
            <a:spLocks noGrp="1"/>
          </p:cNvSpPr>
          <p:nvPr>
            <p:ph type="subTitle" idx="1"/>
          </p:nvPr>
        </p:nvSpPr>
        <p:spPr>
          <a:xfrm>
            <a:off x="6367849" y="4322327"/>
            <a:ext cx="5300981" cy="747817"/>
          </a:xfrm>
        </p:spPr>
        <p:txBody>
          <a:bodyPr anchor="t">
            <a:normAutofit lnSpcReduction="10000"/>
          </a:bodyPr>
          <a:lstStyle/>
          <a:p>
            <a:pPr algn="l"/>
            <a:r>
              <a:rPr lang="en-US" sz="2000" dirty="0"/>
              <a:t>IMED 298</a:t>
            </a:r>
          </a:p>
          <a:p>
            <a:pPr algn="l"/>
            <a:r>
              <a:rPr lang="en-US" sz="2000" dirty="0"/>
              <a:t>November 27,2022</a:t>
            </a:r>
          </a:p>
        </p:txBody>
      </p:sp>
    </p:spTree>
    <p:extLst>
      <p:ext uri="{BB962C8B-B14F-4D97-AF65-F5344CB8AC3E}">
        <p14:creationId xmlns:p14="http://schemas.microsoft.com/office/powerpoint/2010/main" val="135221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1F88D-43C2-8D7A-E2B1-60F1A9314A71}"/>
              </a:ext>
            </a:extLst>
          </p:cNvPr>
          <p:cNvSpPr>
            <a:spLocks noGrp="1"/>
          </p:cNvSpPr>
          <p:nvPr>
            <p:ph type="title"/>
          </p:nvPr>
        </p:nvSpPr>
        <p:spPr>
          <a:xfrm>
            <a:off x="647889" y="1349680"/>
            <a:ext cx="2931320" cy="4449541"/>
          </a:xfrm>
        </p:spPr>
        <p:txBody>
          <a:bodyPr anchor="t">
            <a:normAutofit/>
          </a:bodyPr>
          <a:lstStyle/>
          <a:p>
            <a:r>
              <a:rPr lang="en-US" sz="4800">
                <a:solidFill>
                  <a:schemeClr val="tx1"/>
                </a:solidFill>
              </a:rPr>
              <a:t>Digital Union - Intro</a:t>
            </a:r>
          </a:p>
        </p:txBody>
      </p:sp>
      <p:graphicFrame>
        <p:nvGraphicFramePr>
          <p:cNvPr id="5" name="Content Placeholder 2">
            <a:extLst>
              <a:ext uri="{FF2B5EF4-FFF2-40B4-BE49-F238E27FC236}">
                <a16:creationId xmlns:a16="http://schemas.microsoft.com/office/drawing/2014/main" id="{8A485610-E133-8B85-126C-018EB5607A03}"/>
              </a:ext>
            </a:extLst>
          </p:cNvPr>
          <p:cNvGraphicFramePr>
            <a:graphicFrameLocks noGrp="1"/>
          </p:cNvGraphicFramePr>
          <p:nvPr>
            <p:ph idx="1"/>
            <p:extLst>
              <p:ext uri="{D42A27DB-BD31-4B8C-83A1-F6EECF244321}">
                <p14:modId xmlns:p14="http://schemas.microsoft.com/office/powerpoint/2010/main" val="1269244634"/>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904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CDC0DC92-D79D-8B29-C0B2-B4D13BA2EA03}"/>
              </a:ext>
            </a:extLst>
          </p:cNvPr>
          <p:cNvPicPr>
            <a:picLocks noChangeAspect="1"/>
          </p:cNvPicPr>
          <p:nvPr/>
        </p:nvPicPr>
        <p:blipFill rotWithShape="1">
          <a:blip r:embed="rId3">
            <a:alphaModFix amt="12000"/>
            <a:grayscl/>
          </a:blip>
          <a:srcRect t="9983" b="25070"/>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5FBFDBB5-B5F9-8229-7A77-714811BDE5A7}"/>
              </a:ext>
            </a:extLst>
          </p:cNvPr>
          <p:cNvSpPr>
            <a:spLocks noGrp="1"/>
          </p:cNvSpPr>
          <p:nvPr>
            <p:ph type="title"/>
          </p:nvPr>
        </p:nvSpPr>
        <p:spPr>
          <a:xfrm>
            <a:off x="838200" y="365125"/>
            <a:ext cx="10515600" cy="1325563"/>
          </a:xfrm>
        </p:spPr>
        <p:txBody>
          <a:bodyPr>
            <a:normAutofit/>
          </a:bodyPr>
          <a:lstStyle/>
          <a:p>
            <a:r>
              <a:rPr lang="en-US"/>
              <a:t>Digital Union - Purpose</a:t>
            </a:r>
          </a:p>
        </p:txBody>
      </p:sp>
      <p:sp>
        <p:nvSpPr>
          <p:cNvPr id="3" name="Content Placeholder 2">
            <a:extLst>
              <a:ext uri="{FF2B5EF4-FFF2-40B4-BE49-F238E27FC236}">
                <a16:creationId xmlns:a16="http://schemas.microsoft.com/office/drawing/2014/main" id="{E55E5B32-87A7-5B8A-58C7-9017C51C4C47}"/>
              </a:ext>
            </a:extLst>
          </p:cNvPr>
          <p:cNvSpPr>
            <a:spLocks noGrp="1"/>
          </p:cNvSpPr>
          <p:nvPr>
            <p:ph idx="1"/>
          </p:nvPr>
        </p:nvSpPr>
        <p:spPr>
          <a:xfrm>
            <a:off x="1120000" y="1825625"/>
            <a:ext cx="10233800" cy="4351338"/>
          </a:xfrm>
        </p:spPr>
        <p:txBody>
          <a:bodyPr>
            <a:normAutofit/>
          </a:bodyPr>
          <a:lstStyle/>
          <a:p>
            <a:r>
              <a:rPr lang="en-US" dirty="0"/>
              <a:t>This project’s purpose is to highlight both positives and negatives that have been said to received from video games and explain different types of methods used for the creation of purposeful games.</a:t>
            </a:r>
          </a:p>
          <a:p>
            <a:endParaRPr lang="en-US" dirty="0"/>
          </a:p>
          <a:p>
            <a:r>
              <a:rPr lang="en-US" dirty="0"/>
              <a:t>I was able to view some materials learned in previous classes as they related towards my project. </a:t>
            </a:r>
          </a:p>
          <a:p>
            <a:r>
              <a:rPr lang="en-US" dirty="0"/>
              <a:t>I went back to get better understanding of purposeful games.</a:t>
            </a:r>
          </a:p>
          <a:p>
            <a:endParaRPr lang="en-US" dirty="0"/>
          </a:p>
          <a:p>
            <a:endParaRPr lang="en-US" dirty="0"/>
          </a:p>
        </p:txBody>
      </p:sp>
    </p:spTree>
    <p:extLst>
      <p:ext uri="{BB962C8B-B14F-4D97-AF65-F5344CB8AC3E}">
        <p14:creationId xmlns:p14="http://schemas.microsoft.com/office/powerpoint/2010/main" val="188753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8EAD4B-1714-4507-B2D8-1F34FAEB1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08590-87D0-4AA3-AFFD-3207C71C5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16137-5C9E-87C4-9EA9-278C7A69E34E}"/>
              </a:ext>
            </a:extLst>
          </p:cNvPr>
          <p:cNvSpPr>
            <a:spLocks noGrp="1"/>
          </p:cNvSpPr>
          <p:nvPr>
            <p:ph type="title"/>
          </p:nvPr>
        </p:nvSpPr>
        <p:spPr>
          <a:xfrm>
            <a:off x="838200" y="4897924"/>
            <a:ext cx="10515600" cy="1279035"/>
          </a:xfrm>
        </p:spPr>
        <p:txBody>
          <a:bodyPr anchor="t">
            <a:normAutofit/>
          </a:bodyPr>
          <a:lstStyle/>
          <a:p>
            <a:r>
              <a:rPr lang="en-US" sz="4800">
                <a:solidFill>
                  <a:schemeClr val="tx1"/>
                </a:solidFill>
              </a:rPr>
              <a:t>Digital Union - Process</a:t>
            </a:r>
          </a:p>
        </p:txBody>
      </p:sp>
      <p:graphicFrame>
        <p:nvGraphicFramePr>
          <p:cNvPr id="5" name="Content Placeholder 2">
            <a:extLst>
              <a:ext uri="{FF2B5EF4-FFF2-40B4-BE49-F238E27FC236}">
                <a16:creationId xmlns:a16="http://schemas.microsoft.com/office/drawing/2014/main" id="{589AF1CF-7ABE-7388-CFE5-2CAB60F15D80}"/>
              </a:ext>
            </a:extLst>
          </p:cNvPr>
          <p:cNvGraphicFramePr>
            <a:graphicFrameLocks noGrp="1"/>
          </p:cNvGraphicFramePr>
          <p:nvPr>
            <p:ph idx="1"/>
            <p:extLst>
              <p:ext uri="{D42A27DB-BD31-4B8C-83A1-F6EECF244321}">
                <p14:modId xmlns:p14="http://schemas.microsoft.com/office/powerpoint/2010/main" val="3993545437"/>
              </p:ext>
            </p:extLst>
          </p:nvPr>
        </p:nvGraphicFramePr>
        <p:xfrm>
          <a:off x="960120" y="640076"/>
          <a:ext cx="10271760" cy="3593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9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group of people sitting around a table with a computer&#10;&#10;Description automatically generated with low confidence">
            <a:extLst>
              <a:ext uri="{FF2B5EF4-FFF2-40B4-BE49-F238E27FC236}">
                <a16:creationId xmlns:a16="http://schemas.microsoft.com/office/drawing/2014/main" id="{0C0D4A46-FEFB-174E-979B-E92106EDF2B5}"/>
              </a:ext>
            </a:extLst>
          </p:cNvPr>
          <p:cNvPicPr>
            <a:picLocks noChangeAspect="1"/>
          </p:cNvPicPr>
          <p:nvPr/>
        </p:nvPicPr>
        <p:blipFill rotWithShape="1">
          <a:blip r:embed="rId3">
            <a:duotone>
              <a:prstClr val="black"/>
              <a:schemeClr val="tx2">
                <a:tint val="45000"/>
                <a:satMod val="400000"/>
              </a:schemeClr>
            </a:duotone>
            <a:alphaModFix amt="12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829" r="1206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C047624B-3F48-A55B-5404-EF093B90624D}"/>
              </a:ext>
            </a:extLst>
          </p:cNvPr>
          <p:cNvSpPr>
            <a:spLocks noGrp="1"/>
          </p:cNvSpPr>
          <p:nvPr>
            <p:ph type="title"/>
          </p:nvPr>
        </p:nvSpPr>
        <p:spPr>
          <a:xfrm>
            <a:off x="838200" y="365125"/>
            <a:ext cx="10515600" cy="1325563"/>
          </a:xfrm>
        </p:spPr>
        <p:txBody>
          <a:bodyPr>
            <a:normAutofit/>
          </a:bodyPr>
          <a:lstStyle/>
          <a:p>
            <a:r>
              <a:rPr lang="en-US"/>
              <a:t>Digital Union - Outcome</a:t>
            </a:r>
            <a:endParaRPr lang="en-US" dirty="0"/>
          </a:p>
        </p:txBody>
      </p:sp>
      <p:sp>
        <p:nvSpPr>
          <p:cNvPr id="3" name="Content Placeholder 2">
            <a:extLst>
              <a:ext uri="{FF2B5EF4-FFF2-40B4-BE49-F238E27FC236}">
                <a16:creationId xmlns:a16="http://schemas.microsoft.com/office/drawing/2014/main" id="{09551BF6-AF3C-0547-C496-D8EDEC7E3762}"/>
              </a:ext>
            </a:extLst>
          </p:cNvPr>
          <p:cNvSpPr>
            <a:spLocks noGrp="1"/>
          </p:cNvSpPr>
          <p:nvPr>
            <p:ph idx="1"/>
          </p:nvPr>
        </p:nvSpPr>
        <p:spPr>
          <a:xfrm>
            <a:off x="1120000" y="1825625"/>
            <a:ext cx="10233800" cy="4351338"/>
          </a:xfrm>
        </p:spPr>
        <p:txBody>
          <a:bodyPr>
            <a:normAutofit fontScale="92500" lnSpcReduction="20000"/>
          </a:bodyPr>
          <a:lstStyle/>
          <a:p>
            <a:r>
              <a:rPr lang="en-US" sz="2600" dirty="0"/>
              <a:t>Annotated Reports for both positive impacts and negative stereotypes</a:t>
            </a:r>
          </a:p>
          <a:p>
            <a:endParaRPr lang="en-US" sz="2600" dirty="0"/>
          </a:p>
          <a:p>
            <a:r>
              <a:rPr lang="en-US" sz="2600" dirty="0"/>
              <a:t>An explanation of methods use for purposeful game design (x3)</a:t>
            </a:r>
          </a:p>
          <a:p>
            <a:endParaRPr lang="en-US" sz="2600" dirty="0"/>
          </a:p>
          <a:p>
            <a:r>
              <a:rPr lang="en-US" sz="2600" dirty="0"/>
              <a:t>Annotated Bibliographies for those methods</a:t>
            </a:r>
          </a:p>
          <a:p>
            <a:endParaRPr lang="en-US" sz="2600" dirty="0"/>
          </a:p>
          <a:p>
            <a:r>
              <a:rPr lang="en-US" sz="2600" dirty="0"/>
              <a:t>A Game Design Document</a:t>
            </a:r>
          </a:p>
          <a:p>
            <a:endParaRPr lang="en-US" sz="2600" dirty="0"/>
          </a:p>
          <a:p>
            <a:r>
              <a:rPr lang="en-US" sz="2600" dirty="0"/>
              <a:t>All in which can be found through the link below:</a:t>
            </a:r>
          </a:p>
          <a:p>
            <a:r>
              <a:rPr lang="en-US" sz="2600" dirty="0">
                <a:hlinkClick r:id="rId5"/>
              </a:rPr>
              <a:t>https://drive.google.com/drive/folders/1s91ksri97wX5uOAc_AHnVrRX8LhyiPyp?usp=share_link</a:t>
            </a:r>
            <a:endParaRPr lang="en-US" sz="2600" dirty="0"/>
          </a:p>
          <a:p>
            <a:endParaRPr lang="en-US" sz="2600" dirty="0"/>
          </a:p>
          <a:p>
            <a:endParaRPr lang="en-US" sz="2600" dirty="0"/>
          </a:p>
        </p:txBody>
      </p:sp>
      <p:sp>
        <p:nvSpPr>
          <p:cNvPr id="6" name="TextBox 5">
            <a:extLst>
              <a:ext uri="{FF2B5EF4-FFF2-40B4-BE49-F238E27FC236}">
                <a16:creationId xmlns:a16="http://schemas.microsoft.com/office/drawing/2014/main" id="{E5460FF2-271F-C349-8D20-4DB5000CD118}"/>
              </a:ext>
            </a:extLst>
          </p:cNvPr>
          <p:cNvSpPr txBox="1"/>
          <p:nvPr/>
        </p:nvSpPr>
        <p:spPr>
          <a:xfrm>
            <a:off x="9678171" y="6657946"/>
            <a:ext cx="251382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com/academy/using-visual-aids-in-research-present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7149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outdoor, nature, sunset&#10;&#10;Description automatically generated">
            <a:extLst>
              <a:ext uri="{FF2B5EF4-FFF2-40B4-BE49-F238E27FC236}">
                <a16:creationId xmlns:a16="http://schemas.microsoft.com/office/drawing/2014/main" id="{DD4B2230-9098-3F13-08FC-79055883CD0C}"/>
              </a:ext>
            </a:extLst>
          </p:cNvPr>
          <p:cNvPicPr>
            <a:picLocks noChangeAspect="1"/>
          </p:cNvPicPr>
          <p:nvPr/>
        </p:nvPicPr>
        <p:blipFill rotWithShape="1">
          <a:blip r:embed="rId3">
            <a:alphaModFix amt="12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580"/>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43A46BE4-07A5-A37C-9E9E-F2ACE0C01E8E}"/>
              </a:ext>
            </a:extLst>
          </p:cNvPr>
          <p:cNvSpPr>
            <a:spLocks noGrp="1"/>
          </p:cNvSpPr>
          <p:nvPr>
            <p:ph type="title"/>
          </p:nvPr>
        </p:nvSpPr>
        <p:spPr>
          <a:xfrm>
            <a:off x="838200" y="365125"/>
            <a:ext cx="10515600" cy="1325563"/>
          </a:xfrm>
        </p:spPr>
        <p:txBody>
          <a:bodyPr>
            <a:normAutofit/>
          </a:bodyPr>
          <a:lstStyle/>
          <a:p>
            <a:r>
              <a:rPr lang="en-US"/>
              <a:t>Digital Union - Challenges</a:t>
            </a:r>
          </a:p>
        </p:txBody>
      </p:sp>
      <p:graphicFrame>
        <p:nvGraphicFramePr>
          <p:cNvPr id="5" name="Content Placeholder 2">
            <a:extLst>
              <a:ext uri="{FF2B5EF4-FFF2-40B4-BE49-F238E27FC236}">
                <a16:creationId xmlns:a16="http://schemas.microsoft.com/office/drawing/2014/main" id="{B431FCC0-C56B-F01F-75D1-6007F08E4585}"/>
              </a:ext>
            </a:extLst>
          </p:cNvPr>
          <p:cNvGraphicFramePr>
            <a:graphicFrameLocks noGrp="1"/>
          </p:cNvGraphicFramePr>
          <p:nvPr>
            <p:ph idx="1"/>
            <p:extLst>
              <p:ext uri="{D42A27DB-BD31-4B8C-83A1-F6EECF244321}">
                <p14:modId xmlns:p14="http://schemas.microsoft.com/office/powerpoint/2010/main" val="2110598810"/>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127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C82C-3DB2-D263-BA99-947860D1C56B}"/>
              </a:ext>
            </a:extLst>
          </p:cNvPr>
          <p:cNvSpPr>
            <a:spLocks noGrp="1"/>
          </p:cNvSpPr>
          <p:nvPr>
            <p:ph type="title"/>
          </p:nvPr>
        </p:nvSpPr>
        <p:spPr/>
        <p:txBody>
          <a:bodyPr/>
          <a:lstStyle/>
          <a:p>
            <a:r>
              <a:rPr lang="en-US" dirty="0"/>
              <a:t>Digital Union - Sources</a:t>
            </a:r>
          </a:p>
        </p:txBody>
      </p:sp>
      <p:sp>
        <p:nvSpPr>
          <p:cNvPr id="3" name="Content Placeholder 2">
            <a:extLst>
              <a:ext uri="{FF2B5EF4-FFF2-40B4-BE49-F238E27FC236}">
                <a16:creationId xmlns:a16="http://schemas.microsoft.com/office/drawing/2014/main" id="{45BECB89-3BF9-7A00-B74F-92F6067B44BA}"/>
              </a:ext>
            </a:extLst>
          </p:cNvPr>
          <p:cNvSpPr>
            <a:spLocks noGrp="1"/>
          </p:cNvSpPr>
          <p:nvPr>
            <p:ph idx="1"/>
          </p:nvPr>
        </p:nvSpPr>
        <p:spPr/>
        <p:txBody>
          <a:bodyPr>
            <a:normAutofit fontScale="32500" lnSpcReduction="20000"/>
          </a:bodyPr>
          <a:lstStyle/>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Baio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(2022). Fox News asks if video games are to blame for gun violence, rather than guns.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Indy100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https://www.indy100.com/news/fox-news-gun-violence-video-games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MacDonald, K. (2022, May 24). Pushing Buttons: Why linking real-world violence to video games is a dangerous distraction.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TheGuardian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https://www.theguardian.com/games/2022/may/24/pushing-buttons-violent-video-games</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Denson, T., F.,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Kasumovic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 M., Harmon-Jones, E. (2022). Understanding the Desire to Play Violent Video Games: An Integrative Motivational Theory.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American Psychological Association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8(2). 161-173.</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Spino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 (2022, July 29). Are Video Games Really A Waste Of Time?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Cinelinx</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https://www.cinelinx.com/news/are-video-games-really-a-waste-of-time/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Kanojia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HealthyGamerGG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(2021, November 4). Why Restricting Video Games As A Parent Is Actually Damaging. [Video].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Youtube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https://youtu.be/Q-tiTTvkHpw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Miriyagalla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 P., Kashima, E., S., Stukas, A. (2022, September 14). Stereotype content of players of violent and non-violent games.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Asian Journal of Social Psychology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1-12.</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Deskins, T., G. (2013). Stereotypes in Video Games and How They Perpetuate Prejudice. </a:t>
            </a:r>
            <a:r>
              <a:rPr lang="en-US" sz="1800" i="1" dirty="0">
                <a:effectLst/>
                <a:latin typeface="Times New Roman" panose="02020603050405020304" pitchFamily="18" charset="0"/>
                <a:ea typeface="Times New Roman" panose="02020603050405020304" pitchFamily="18" charset="0"/>
              </a:rPr>
              <a:t>McNair Scholars Research Journal</a:t>
            </a:r>
            <a:r>
              <a:rPr lang="en-US" sz="1800" dirty="0">
                <a:effectLst/>
                <a:latin typeface="Times New Roman" panose="02020603050405020304" pitchFamily="18" charset="0"/>
                <a:ea typeface="Times New Roman" panose="02020603050405020304" pitchFamily="18" charset="0"/>
              </a:rPr>
              <a:t>. 6(5). 19-36.</a:t>
            </a:r>
          </a:p>
          <a:p>
            <a:r>
              <a:rPr lang="en-US" sz="1800" dirty="0">
                <a:effectLst/>
                <a:latin typeface="Times New Roman" panose="02020603050405020304" pitchFamily="18" charset="0"/>
                <a:ea typeface="Times New Roman" panose="02020603050405020304" pitchFamily="18" charset="0"/>
              </a:rPr>
              <a:t>Fox, T. (2015) Undertale (PC, Xbox, </a:t>
            </a:r>
            <a:r>
              <a:rPr lang="en-US" sz="1800" dirty="0" err="1">
                <a:effectLst/>
                <a:latin typeface="Times New Roman" panose="02020603050405020304" pitchFamily="18" charset="0"/>
                <a:ea typeface="Times New Roman" panose="02020603050405020304" pitchFamily="18" charset="0"/>
              </a:rPr>
              <a:t>Playstation</a:t>
            </a:r>
            <a:r>
              <a:rPr lang="en-US" sz="1800" dirty="0">
                <a:effectLst/>
                <a:latin typeface="Times New Roman" panose="02020603050405020304" pitchFamily="18" charset="0"/>
                <a:ea typeface="Times New Roman" panose="02020603050405020304" pitchFamily="18" charset="0"/>
              </a:rPr>
              <a:t>, Switch) [Video Game]. Fox, T.</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PC Building Simulator (PC Version) [Video Game]. (2018). The Irregular Corporation, SH Games Studio.</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Axel, D. (2020) </a:t>
            </a:r>
            <a:r>
              <a:rPr lang="en-US" sz="1800" dirty="0" err="1">
                <a:effectLst/>
                <a:latin typeface="Times New Roman" panose="02020603050405020304" pitchFamily="18" charset="0"/>
                <a:ea typeface="Times New Roman" panose="02020603050405020304" pitchFamily="18" charset="0"/>
              </a:rPr>
              <a:t>Whatta</a:t>
            </a:r>
            <a:r>
              <a:rPr lang="en-US" sz="1800" dirty="0">
                <a:effectLst/>
                <a:latin typeface="Times New Roman" panose="02020603050405020304" pitchFamily="18" charset="0"/>
                <a:ea typeface="Times New Roman" panose="02020603050405020304" pitchFamily="18" charset="0"/>
              </a:rPr>
              <a:t> Horrible Year (PC) [Video Game].</a:t>
            </a: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Lavandier</a:t>
            </a:r>
            <a:r>
              <a:rPr lang="en-US" sz="1800" dirty="0">
                <a:effectLst/>
                <a:latin typeface="Times New Roman" panose="02020603050405020304" pitchFamily="18" charset="0"/>
                <a:ea typeface="Times New Roman" panose="02020603050405020304" pitchFamily="18" charset="0"/>
              </a:rPr>
              <a:t>, A., M. (2016, October 7). Debunked: The “Gamer” Stereotype. </a:t>
            </a:r>
            <a:r>
              <a:rPr lang="en-US" sz="1800" i="1" dirty="0">
                <a:effectLst/>
                <a:latin typeface="Times New Roman" panose="02020603050405020304" pitchFamily="18" charset="0"/>
                <a:ea typeface="Times New Roman" panose="02020603050405020304" pitchFamily="18" charset="0"/>
              </a:rPr>
              <a:t>Medium</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hlinkClick r:id="rId6"/>
              </a:rPr>
              <a:t>https://medium.com/the-nerd-castle/debunked-the-gamer-stereotype-69be0e4ee0d7</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Kowert</a:t>
            </a:r>
            <a:r>
              <a:rPr lang="en-US" sz="1800" dirty="0">
                <a:effectLst/>
                <a:latin typeface="Times New Roman" panose="02020603050405020304" pitchFamily="18" charset="0"/>
                <a:ea typeface="Times New Roman" panose="02020603050405020304" pitchFamily="18" charset="0"/>
              </a:rPr>
              <a:t>, R. [</a:t>
            </a:r>
            <a:r>
              <a:rPr lang="en-US" sz="1800" dirty="0" err="1">
                <a:effectLst/>
                <a:latin typeface="Times New Roman" panose="02020603050405020304" pitchFamily="18" charset="0"/>
                <a:ea typeface="Times New Roman" panose="02020603050405020304" pitchFamily="18" charset="0"/>
              </a:rPr>
              <a:t>Psychgeist</a:t>
            </a:r>
            <a:r>
              <a:rPr lang="en-US" sz="1800" dirty="0">
                <a:effectLst/>
                <a:latin typeface="Times New Roman" panose="02020603050405020304" pitchFamily="18" charset="0"/>
                <a:ea typeface="Times New Roman" panose="02020603050405020304" pitchFamily="18" charset="0"/>
              </a:rPr>
              <a:t>]. (2020, July 14). Academic Ramblings: Video Games and Friendship. [Video]. </a:t>
            </a:r>
            <a:r>
              <a:rPr lang="en-US" sz="1800" dirty="0" err="1">
                <a:effectLst/>
                <a:latin typeface="Times New Roman" panose="02020603050405020304" pitchFamily="18" charset="0"/>
                <a:ea typeface="Times New Roman" panose="02020603050405020304" pitchFamily="18" charset="0"/>
              </a:rPr>
              <a:t>Youtube</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hlinkClick r:id="rId7"/>
              </a:rPr>
              <a:t>https://youtu.be/OOrJe7Xn0po</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Kowert</a:t>
            </a:r>
            <a:r>
              <a:rPr lang="en-US" sz="1800" dirty="0">
                <a:effectLst/>
                <a:latin typeface="Times New Roman" panose="02020603050405020304" pitchFamily="18" charset="0"/>
                <a:ea typeface="Times New Roman" panose="02020603050405020304" pitchFamily="18" charset="0"/>
              </a:rPr>
              <a:t>, R. [</a:t>
            </a:r>
            <a:r>
              <a:rPr lang="en-US" sz="1800" dirty="0" err="1">
                <a:effectLst/>
                <a:latin typeface="Times New Roman" panose="02020603050405020304" pitchFamily="18" charset="0"/>
                <a:ea typeface="Times New Roman" panose="02020603050405020304" pitchFamily="18" charset="0"/>
              </a:rPr>
              <a:t>Psychgeist</a:t>
            </a:r>
            <a:r>
              <a:rPr lang="en-US" sz="1800" dirty="0">
                <a:effectLst/>
                <a:latin typeface="Times New Roman" panose="02020603050405020304" pitchFamily="18" charset="0"/>
                <a:ea typeface="Times New Roman" panose="02020603050405020304" pitchFamily="18" charset="0"/>
              </a:rPr>
              <a:t>]. (2021, November 24). Research Review: Positive Escapism. [Video]. </a:t>
            </a:r>
            <a:r>
              <a:rPr lang="en-US" sz="1800" dirty="0" err="1">
                <a:effectLst/>
                <a:latin typeface="Times New Roman" panose="02020603050405020304" pitchFamily="18" charset="0"/>
                <a:ea typeface="Times New Roman" panose="02020603050405020304" pitchFamily="18" charset="0"/>
              </a:rPr>
              <a:t>Youtube</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hlinkClick r:id="rId8"/>
              </a:rPr>
              <a:t>https://youtu.be/fOxb6ca8nG0</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Desurvire</a:t>
            </a:r>
            <a:r>
              <a:rPr lang="en-US" sz="1800" dirty="0">
                <a:effectLst/>
                <a:latin typeface="Times New Roman" panose="02020603050405020304" pitchFamily="18" charset="0"/>
                <a:ea typeface="Times New Roman" panose="02020603050405020304" pitchFamily="18" charset="0"/>
              </a:rPr>
              <a:t>, H. </a:t>
            </a:r>
            <a:r>
              <a:rPr lang="en-US" sz="1800" dirty="0" err="1">
                <a:effectLst/>
                <a:latin typeface="Times New Roman" panose="02020603050405020304" pitchFamily="18" charset="0"/>
                <a:ea typeface="Times New Roman" panose="02020603050405020304" pitchFamily="18" charset="0"/>
              </a:rPr>
              <a:t>Wiberg</a:t>
            </a:r>
            <a:r>
              <a:rPr lang="en-US" sz="1800" dirty="0">
                <a:effectLst/>
                <a:latin typeface="Times New Roman" panose="02020603050405020304" pitchFamily="18" charset="0"/>
                <a:ea typeface="Times New Roman" panose="02020603050405020304" pitchFamily="18" charset="0"/>
              </a:rPr>
              <a:t>, C. (2009, July). Game Usability Heuristics (PLAY) for Evaluating and Designing Better Games: The Next Iteration. </a:t>
            </a:r>
            <a:r>
              <a:rPr lang="en-US" sz="1800" i="1" dirty="0">
                <a:effectLst/>
                <a:latin typeface="Times New Roman" panose="02020603050405020304" pitchFamily="18" charset="0"/>
                <a:ea typeface="Times New Roman" panose="02020603050405020304" pitchFamily="18" charset="0"/>
              </a:rPr>
              <a:t>ResearchGate</a:t>
            </a:r>
            <a:r>
              <a:rPr lang="en-US" sz="1800" dirty="0">
                <a:effectLst/>
                <a:latin typeface="Times New Roman" panose="02020603050405020304" pitchFamily="18" charset="0"/>
                <a:ea typeface="Times New Roman" panose="02020603050405020304" pitchFamily="18" charset="0"/>
              </a:rPr>
              <a:t>. 577-566.</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Harper, T. (2011, March 27). Rules, Rhetoric, and Genre: Procedural Rhetoric in Persona 3. </a:t>
            </a:r>
            <a:r>
              <a:rPr lang="en-US" sz="1800" i="1" dirty="0">
                <a:effectLst/>
                <a:latin typeface="Times New Roman" panose="02020603050405020304" pitchFamily="18" charset="0"/>
                <a:ea typeface="Times New Roman" panose="02020603050405020304" pitchFamily="18" charset="0"/>
              </a:rPr>
              <a:t>Games and Culture</a:t>
            </a:r>
            <a:r>
              <a:rPr lang="en-US" sz="1800" dirty="0">
                <a:effectLst/>
                <a:latin typeface="Times New Roman" panose="02020603050405020304" pitchFamily="18" charset="0"/>
                <a:ea typeface="Times New Roman" panose="02020603050405020304" pitchFamily="18" charset="0"/>
              </a:rPr>
              <a:t>. 1-19.</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Treanor, M., </a:t>
            </a:r>
            <a:r>
              <a:rPr lang="en-US" sz="1800" dirty="0" err="1">
                <a:effectLst/>
                <a:latin typeface="Times New Roman" panose="02020603050405020304" pitchFamily="18" charset="0"/>
                <a:ea typeface="Times New Roman" panose="02020603050405020304" pitchFamily="18" charset="0"/>
              </a:rPr>
              <a:t>Mateas</a:t>
            </a:r>
            <a:r>
              <a:rPr lang="en-US" sz="1800" dirty="0">
                <a:effectLst/>
                <a:latin typeface="Times New Roman" panose="02020603050405020304" pitchFamily="18" charset="0"/>
                <a:ea typeface="Times New Roman" panose="02020603050405020304" pitchFamily="18" charset="0"/>
              </a:rPr>
              <a:t>, M. (2009). </a:t>
            </a:r>
            <a:r>
              <a:rPr lang="en-US" sz="1800" dirty="0" err="1">
                <a:effectLst/>
                <a:latin typeface="Times New Roman" panose="02020603050405020304" pitchFamily="18" charset="0"/>
                <a:ea typeface="Times New Roman" panose="02020603050405020304" pitchFamily="18" charset="0"/>
              </a:rPr>
              <a:t>Newsgames</a:t>
            </a:r>
            <a:r>
              <a:rPr lang="en-US" sz="1800" dirty="0">
                <a:effectLst/>
                <a:latin typeface="Times New Roman" panose="02020603050405020304" pitchFamily="18" charset="0"/>
                <a:ea typeface="Times New Roman" panose="02020603050405020304" pitchFamily="18" charset="0"/>
              </a:rPr>
              <a:t>: Procedural Rhetoric meets Political Cartoons. </a:t>
            </a:r>
            <a:r>
              <a:rPr lang="en-US" sz="1800" i="1" dirty="0" err="1">
                <a:effectLst/>
                <a:latin typeface="Times New Roman" panose="02020603050405020304" pitchFamily="18" charset="0"/>
                <a:ea typeface="Times New Roman" panose="02020603050405020304" pitchFamily="18" charset="0"/>
              </a:rPr>
              <a:t>DiGRA</a:t>
            </a:r>
            <a:r>
              <a:rPr lang="en-US" sz="1800" i="1" dirty="0">
                <a:effectLst/>
                <a:latin typeface="Times New Roman" panose="02020603050405020304" pitchFamily="18" charset="0"/>
                <a:ea typeface="Times New Roman" panose="02020603050405020304" pitchFamily="18" charset="0"/>
              </a:rPr>
              <a:t> Conference</a:t>
            </a:r>
            <a:r>
              <a:rPr lang="en-US" sz="1800" dirty="0">
                <a:effectLst/>
                <a:latin typeface="Times New Roman" panose="02020603050405020304" pitchFamily="18" charset="0"/>
                <a:ea typeface="Times New Roman" panose="02020603050405020304" pitchFamily="18" charset="0"/>
              </a:rPr>
              <a:t>. 1-8.</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Sonic Frontiers (PC, Switch, Xbox, PlayStation) [Video Game]. (2022). Sega, SEGA of America, Sega Europe Limited.</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Overcooked 2 (PC, Xbox, </a:t>
            </a:r>
            <a:r>
              <a:rPr lang="en-US" sz="1800" dirty="0" err="1">
                <a:effectLst/>
                <a:latin typeface="Times New Roman" panose="02020603050405020304" pitchFamily="18" charset="0"/>
                <a:ea typeface="Times New Roman" panose="02020603050405020304" pitchFamily="18" charset="0"/>
              </a:rPr>
              <a:t>Playstation</a:t>
            </a:r>
            <a:r>
              <a:rPr lang="en-US" sz="1800" dirty="0">
                <a:effectLst/>
                <a:latin typeface="Times New Roman" panose="02020603050405020304" pitchFamily="18" charset="0"/>
                <a:ea typeface="Times New Roman" panose="02020603050405020304" pitchFamily="18" charset="0"/>
              </a:rPr>
              <a:t>, Switch) [Video Game]. (2018). Team17, Team17 Digital Limited.</a:t>
            </a: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Spleunky</a:t>
            </a:r>
            <a:r>
              <a:rPr lang="en-US" sz="1800" dirty="0">
                <a:effectLst/>
                <a:latin typeface="Times New Roman" panose="02020603050405020304" pitchFamily="18" charset="0"/>
                <a:ea typeface="Times New Roman" panose="02020603050405020304" pitchFamily="18" charset="0"/>
              </a:rPr>
              <a:t> 2 (PC, Xbox, </a:t>
            </a:r>
            <a:r>
              <a:rPr lang="en-US" sz="1800" dirty="0" err="1">
                <a:effectLst/>
                <a:latin typeface="Times New Roman" panose="02020603050405020304" pitchFamily="18" charset="0"/>
                <a:ea typeface="Times New Roman" panose="02020603050405020304" pitchFamily="18" charset="0"/>
              </a:rPr>
              <a:t>Playstation</a:t>
            </a:r>
            <a:r>
              <a:rPr lang="en-US" sz="1800" dirty="0">
                <a:effectLst/>
                <a:latin typeface="Times New Roman" panose="02020603050405020304" pitchFamily="18" charset="0"/>
                <a:ea typeface="Times New Roman" panose="02020603050405020304" pitchFamily="18" charset="0"/>
              </a:rPr>
              <a:t>, Switch) [Video Game]. (2020). </a:t>
            </a:r>
            <a:r>
              <a:rPr lang="en-US" sz="1800" dirty="0" err="1">
                <a:effectLst/>
                <a:latin typeface="Times New Roman" panose="02020603050405020304" pitchFamily="18" charset="0"/>
                <a:ea typeface="Times New Roman" panose="02020603050405020304" pitchFamily="18" charset="0"/>
              </a:rPr>
              <a:t>Mossmouth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Mossmouth</a:t>
            </a:r>
            <a:r>
              <a:rPr lang="en-US" sz="1800" dirty="0">
                <a:effectLst/>
                <a:latin typeface="Times New Roman" panose="02020603050405020304" pitchFamily="18" charset="0"/>
                <a:ea typeface="Times New Roman" panose="02020603050405020304" pitchFamily="18" charset="0"/>
              </a:rPr>
              <a:t>, LLC.</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Miller, C. (2013). The Gamification of Education. </a:t>
            </a:r>
            <a:r>
              <a:rPr lang="en-US" sz="1800" i="1" dirty="0">
                <a:effectLst/>
                <a:latin typeface="Times New Roman" panose="02020603050405020304" pitchFamily="18" charset="0"/>
                <a:ea typeface="Times New Roman" panose="02020603050405020304" pitchFamily="18" charset="0"/>
              </a:rPr>
              <a:t>Developments in Business Simulation and Experiential Learning</a:t>
            </a:r>
            <a:r>
              <a:rPr lang="en-US" sz="1800" dirty="0">
                <a:effectLst/>
                <a:latin typeface="Times New Roman" panose="02020603050405020304" pitchFamily="18" charset="0"/>
                <a:ea typeface="Times New Roman" panose="02020603050405020304" pitchFamily="18" charset="0"/>
              </a:rPr>
              <a:t>. 40. 196-200.</a:t>
            </a: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Jackbox</a:t>
            </a:r>
            <a:r>
              <a:rPr lang="en-US" sz="1800" dirty="0">
                <a:effectLst/>
                <a:latin typeface="Times New Roman" panose="02020603050405020304" pitchFamily="18" charset="0"/>
                <a:ea typeface="Times New Roman" panose="02020603050405020304" pitchFamily="18" charset="0"/>
              </a:rPr>
              <a:t> Party Pack 3 (PC, Xbox, </a:t>
            </a:r>
            <a:r>
              <a:rPr lang="en-US" sz="1800" dirty="0" err="1">
                <a:effectLst/>
                <a:latin typeface="Times New Roman" panose="02020603050405020304" pitchFamily="18" charset="0"/>
                <a:ea typeface="Times New Roman" panose="02020603050405020304" pitchFamily="18" charset="0"/>
              </a:rPr>
              <a:t>Playstation</a:t>
            </a:r>
            <a:r>
              <a:rPr lang="en-US" sz="1800" dirty="0">
                <a:effectLst/>
                <a:latin typeface="Times New Roman" panose="02020603050405020304" pitchFamily="18" charset="0"/>
                <a:ea typeface="Times New Roman" panose="02020603050405020304" pitchFamily="18" charset="0"/>
              </a:rPr>
              <a:t>, Switch, Android, Apple) [Video Game]. (2016). </a:t>
            </a:r>
            <a:r>
              <a:rPr lang="en-US" sz="1800" dirty="0" err="1">
                <a:effectLst/>
                <a:latin typeface="Times New Roman" panose="02020603050405020304" pitchFamily="18" charset="0"/>
                <a:ea typeface="Times New Roman" panose="02020603050405020304" pitchFamily="18" charset="0"/>
              </a:rPr>
              <a:t>Jackbox</a:t>
            </a:r>
            <a:r>
              <a:rPr lang="en-US" sz="1800" dirty="0">
                <a:effectLst/>
                <a:latin typeface="Times New Roman" panose="02020603050405020304" pitchFamily="18" charset="0"/>
                <a:ea typeface="Times New Roman" panose="02020603050405020304" pitchFamily="18" charset="0"/>
              </a:rPr>
              <a:t> Games.</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Young, S. </a:t>
            </a:r>
            <a:r>
              <a:rPr lang="en-US" sz="1800" dirty="0" err="1">
                <a:effectLst/>
                <a:latin typeface="Times New Roman" panose="02020603050405020304" pitchFamily="18" charset="0"/>
                <a:ea typeface="Times New Roman" panose="02020603050405020304" pitchFamily="18" charset="0"/>
              </a:rPr>
              <a:t>Classcraft</a:t>
            </a:r>
            <a:r>
              <a:rPr lang="en-US" sz="1800" dirty="0">
                <a:effectLst/>
                <a:latin typeface="Times New Roman" panose="02020603050405020304" pitchFamily="18" charset="0"/>
                <a:ea typeface="Times New Roman" panose="02020603050405020304" pitchFamily="18" charset="0"/>
              </a:rPr>
              <a:t> (Android, Apple) [Software]. (2014). </a:t>
            </a:r>
            <a:r>
              <a:rPr lang="en-US" sz="1800" dirty="0" err="1">
                <a:effectLst/>
                <a:latin typeface="Times New Roman" panose="02020603050405020304" pitchFamily="18" charset="0"/>
                <a:ea typeface="Times New Roman" panose="02020603050405020304" pitchFamily="18" charset="0"/>
              </a:rPr>
              <a:t>Classcraft</a:t>
            </a:r>
            <a:r>
              <a:rPr lang="en-US" sz="1800" dirty="0">
                <a:effectLst/>
                <a:latin typeface="Times New Roman" panose="02020603050405020304" pitchFamily="18" charset="0"/>
                <a:ea typeface="Times New Roman" panose="02020603050405020304" pitchFamily="18" charset="0"/>
              </a:rPr>
              <a:t> Studios Inc. </a:t>
            </a:r>
            <a:r>
              <a:rPr lang="en-US" sz="1800" u="sng" dirty="0">
                <a:solidFill>
                  <a:srgbClr val="806000"/>
                </a:solidFill>
                <a:effectLst/>
                <a:latin typeface="Times New Roman" panose="02020603050405020304" pitchFamily="18" charset="0"/>
                <a:ea typeface="Times New Roman" panose="02020603050405020304" pitchFamily="18" charset="0"/>
                <a:hlinkClick r:id="rId9"/>
              </a:rPr>
              <a:t>https://www.classcraft.com/</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Duolingo (Android, iOS, PC) (2012). [Platform]. Hacker, S., </a:t>
            </a:r>
            <a:r>
              <a:rPr lang="en-US" sz="1800" dirty="0" err="1">
                <a:effectLst/>
                <a:latin typeface="Times New Roman" panose="02020603050405020304" pitchFamily="18" charset="0"/>
                <a:ea typeface="Times New Roman" panose="02020603050405020304" pitchFamily="18" charset="0"/>
              </a:rPr>
              <a:t>Ahn</a:t>
            </a:r>
            <a:r>
              <a:rPr lang="en-US" sz="1800" dirty="0">
                <a:effectLst/>
                <a:latin typeface="Times New Roman" panose="02020603050405020304" pitchFamily="18" charset="0"/>
                <a:ea typeface="Times New Roman" panose="02020603050405020304" pitchFamily="18" charset="0"/>
              </a:rPr>
              <a:t>, L., v.</a:t>
            </a:r>
          </a:p>
          <a:p>
            <a:pPr marL="0" marR="0">
              <a:lnSpc>
                <a:spcPct val="2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Versvik</a:t>
            </a:r>
            <a:r>
              <a:rPr lang="en-US" sz="1800" dirty="0">
                <a:effectLst/>
                <a:latin typeface="Times New Roman" panose="02020603050405020304" pitchFamily="18" charset="0"/>
                <a:ea typeface="Times New Roman" panose="02020603050405020304" pitchFamily="18" charset="0"/>
              </a:rPr>
              <a:t>, M., Brand, J., Brooker, J. (2012) Kahoot! (Android, iOS, PC). [Platform].</a:t>
            </a:r>
          </a:p>
          <a:p>
            <a:pPr marL="0" marR="0">
              <a:lnSpc>
                <a:spcPct val="200000"/>
              </a:lnSpc>
              <a:spcBef>
                <a:spcPts val="0"/>
              </a:spcBef>
              <a:spcAft>
                <a:spcPts val="0"/>
              </a:spcAft>
            </a:pPr>
            <a:endParaRPr lang="en-US" dirty="0"/>
          </a:p>
        </p:txBody>
      </p:sp>
    </p:spTree>
    <p:extLst>
      <p:ext uri="{BB962C8B-B14F-4D97-AF65-F5344CB8AC3E}">
        <p14:creationId xmlns:p14="http://schemas.microsoft.com/office/powerpoint/2010/main" val="11103532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793</TotalTime>
  <Words>1139</Words>
  <Application>Microsoft Office PowerPoint</Application>
  <PresentationFormat>Widescreen</PresentationFormat>
  <Paragraphs>64</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Corbel</vt:lpstr>
      <vt:lpstr>Times New Roman</vt:lpstr>
      <vt:lpstr>Depth</vt:lpstr>
      <vt:lpstr>Digital Union</vt:lpstr>
      <vt:lpstr>Digital Union - Intro</vt:lpstr>
      <vt:lpstr>Digital Union - Purpose</vt:lpstr>
      <vt:lpstr>Digital Union - Process</vt:lpstr>
      <vt:lpstr>Digital Union - Outcome</vt:lpstr>
      <vt:lpstr>Digital Union - Challenges</vt:lpstr>
      <vt:lpstr>Digital Union -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Union</dc:title>
  <dc:creator>Elijah Washington</dc:creator>
  <cp:lastModifiedBy>Elijah Washington</cp:lastModifiedBy>
  <cp:revision>12</cp:revision>
  <dcterms:created xsi:type="dcterms:W3CDTF">2022-11-19T23:46:57Z</dcterms:created>
  <dcterms:modified xsi:type="dcterms:W3CDTF">2022-11-28T22:35:03Z</dcterms:modified>
</cp:coreProperties>
</file>